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90" r:id="rId5"/>
    <p:sldMasterId id="2147483700" r:id="rId6"/>
    <p:sldMasterId id="2147483715" r:id="rId7"/>
  </p:sldMasterIdLst>
  <p:notesMasterIdLst>
    <p:notesMasterId r:id="rId14"/>
  </p:notesMasterIdLst>
  <p:handoutMasterIdLst>
    <p:handoutMasterId r:id="rId15"/>
  </p:handoutMasterIdLst>
  <p:sldIdLst>
    <p:sldId id="264" r:id="rId8"/>
    <p:sldId id="421" r:id="rId9"/>
    <p:sldId id="301" r:id="rId10"/>
    <p:sldId id="422" r:id="rId11"/>
    <p:sldId id="423" r:id="rId12"/>
    <p:sldId id="420" r:id="rId13"/>
  </p:sldIdLst>
  <p:sldSz cx="12192000" cy="6858000"/>
  <p:notesSz cx="6858000" cy="9144000"/>
  <p:custDataLst>
    <p:tags r:id="rId16"/>
  </p:custData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15B7E03-1C91-BFD7-BA72-897C7B5D18BE}" name="Anna Edmundsson" initials="AE" userId="S::anna.edmundsson@regionstockholm.se::13bf5cec-5bcb-4302-bbd0-ddd15cf68849" providerId="AD"/>
  <p188:author id="{D7E1201C-C507-C4ED-832D-09D626E26A0E}" name="Nataliia Khudolieieva" initials="NK" userId="S::nataliia@rehngruppen.se::8a57e82f-6854-43bb-8a6f-5b01d73bf179" providerId="AD"/>
  <p188:author id="{70F1405E-9AE1-114C-D7ED-75BA0DE3E8BB}" name="Åsa Ludvigsson" initials="ÅL" userId="S::asa.ludvigsson@regionstockholm.se::f3b53131-f57d-46c6-beb0-8433c9ddc329" providerId="AD"/>
  <p188:author id="{2EBB6794-3073-E3B4-7431-B8398CE5F03F}" name="Emelie Sigerstad" initials="ES" userId="S::emelie.sigerstad@regionstockholm.se::afdd6b40-9db0-418e-aaec-9b2de6bdb3ae" providerId="AD"/>
  <p188:author id="{6ACF78AE-CA6A-3BFD-0C52-B1FF39179D5E}" name="Max Fahlström" initials="MF" userId="Max Fahlström" providerId="None"/>
  <p188:author id="{F15C50B7-9939-D33E-7392-BF25C4FF0E43}" name="Karin Durén" initials="KD" userId="S::karin.duren@regionstockholm.se::65560fe7-15ac-42cc-ba61-67043a901321" providerId="AD"/>
  <p188:author id="{051967BB-3178-F938-A985-A05A1F93B19D}" name="Anna Ekström" initials="AE" userId="S::anna.h.ekstrom@regionstockholm.se::3781662e-f353-4749-abd7-e7bcd738e6d4" providerId="AD"/>
  <p188:author id="{9EA2D1CE-C284-932D-0B19-39C7150B1B26}" name="Katrin Hagskog Engel" initials="KE" userId="S::katrin.hagskog-engel@regionstockholm.se::bf8f57d1-7634-44f2-995c-49f672a21798"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AEFF4"/>
    <a:srgbClr val="EC26A3"/>
    <a:srgbClr val="002D5A"/>
    <a:srgbClr val="7B0627"/>
    <a:srgbClr val="FFA0CC"/>
    <a:srgbClr val="E90093"/>
    <a:srgbClr val="FFA4F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C083E6E3-FA7D-4D7B-A595-EF9225AFEA82}">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llanmörkt forma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llanmörkt format 2 - Dekorfärg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2DE63D5-997A-4646-A377-4702673A728D}" styleName="Ljust format 2 - Dekorfärg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2833802-FEF1-4C79-8D5D-14CF1EAF98D9}" styleName="Ljust format 2 - Dekorfärg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Ljust format 2 - Dekorfärg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DCAF9ED-07DC-4A11-8D7F-57B35C25682E}" styleName="Mellanmörkt format 1 - Dekorfärg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C083E6E3-FA7D-4D7B-A595-EF9225AFEA82}" styleName="Ljust format 1 - Dekorfärg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35758FB7-9AC5-4552-8A53-C91805E547FA}" styleName="Format med tema 1 - dekorfärg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DF18680-E054-41AD-8BC1-D1AEF772440D}" styleName="Mellanmörkt format 2 - Dekorfärg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7" d="100"/>
          <a:sy n="117" d="100"/>
        </p:scale>
        <p:origin x="318" y="10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tags" Target="tags/tag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5" Type="http://schemas.openxmlformats.org/officeDocument/2006/relationships/slideMaster" Target="slideMasters/slideMaster2.xml"/><Relationship Id="rId15" Type="http://schemas.openxmlformats.org/officeDocument/2006/relationships/handoutMaster" Target="handoutMasters/handoutMaster1.xml"/><Relationship Id="rId10" Type="http://schemas.openxmlformats.org/officeDocument/2006/relationships/slide" Target="slides/slide3.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7EE0C2F4-D25F-309E-38AD-144DC1A619C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4A2688C8-0B34-C2FE-45A5-D9E281BCF7B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AD2747C-77A1-44FF-B50D-B3FC982FAA80}" type="datetimeFigureOut">
              <a:rPr lang="sv-SE" smtClean="0"/>
              <a:t>2026-05-25</a:t>
            </a:fld>
            <a:endParaRPr lang="sv-SE"/>
          </a:p>
        </p:txBody>
      </p:sp>
      <p:sp>
        <p:nvSpPr>
          <p:cNvPr id="4" name="Platshållare för sidfot 3">
            <a:extLst>
              <a:ext uri="{FF2B5EF4-FFF2-40B4-BE49-F238E27FC236}">
                <a16:creationId xmlns:a16="http://schemas.microsoft.com/office/drawing/2014/main" id="{5EECFEC9-EE0D-3080-FF63-9AE24E6643F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48725935-9BBA-9CB0-86EB-15057197069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9168595-519C-4400-9644-C9D4790F9670}" type="slidenum">
              <a:rPr lang="sv-SE" smtClean="0"/>
              <a:t>‹#›</a:t>
            </a:fld>
            <a:endParaRPr lang="sv-SE"/>
          </a:p>
        </p:txBody>
      </p:sp>
    </p:spTree>
    <p:extLst>
      <p:ext uri="{BB962C8B-B14F-4D97-AF65-F5344CB8AC3E}">
        <p14:creationId xmlns:p14="http://schemas.microsoft.com/office/powerpoint/2010/main" val="3463495825"/>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6CD27F-57ED-4050-A749-338366197E0D}" type="datetimeFigureOut">
              <a:rPr lang="sv-SE" smtClean="0"/>
              <a:t>2026-05-25</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9CD586-C145-4C08-8ECD-C931AA628107}" type="slidenum">
              <a:rPr lang="sv-SE" smtClean="0"/>
              <a:t>‹#›</a:t>
            </a:fld>
            <a:endParaRPr lang="sv-SE"/>
          </a:p>
        </p:txBody>
      </p:sp>
    </p:spTree>
    <p:extLst>
      <p:ext uri="{BB962C8B-B14F-4D97-AF65-F5344CB8AC3E}">
        <p14:creationId xmlns:p14="http://schemas.microsoft.com/office/powerpoint/2010/main" val="39984160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3.jpe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Startsida - vit">
    <p:bg>
      <p:bgPr>
        <a:solidFill>
          <a:schemeClr val="bg1"/>
        </a:solidFill>
        <a:effectLst/>
      </p:bgPr>
    </p:bg>
    <p:spTree>
      <p:nvGrpSpPr>
        <p:cNvPr id="1" name=""/>
        <p:cNvGrpSpPr/>
        <p:nvPr/>
      </p:nvGrpSpPr>
      <p:grpSpPr>
        <a:xfrm>
          <a:off x="0" y="0"/>
          <a:ext cx="0" cy="0"/>
          <a:chOff x="0" y="0"/>
          <a:chExt cx="0" cy="0"/>
        </a:xfrm>
      </p:grpSpPr>
      <p:sp>
        <p:nvSpPr>
          <p:cNvPr id="9" name="Rubrik 8">
            <a:extLst>
              <a:ext uri="{FF2B5EF4-FFF2-40B4-BE49-F238E27FC236}">
                <a16:creationId xmlns:a16="http://schemas.microsoft.com/office/drawing/2014/main" id="{22D9AE37-977F-0B8B-6A43-3333795EF4FE}"/>
              </a:ext>
            </a:extLst>
          </p:cNvPr>
          <p:cNvSpPr>
            <a:spLocks noGrp="1"/>
          </p:cNvSpPr>
          <p:nvPr>
            <p:ph type="title"/>
          </p:nvPr>
        </p:nvSpPr>
        <p:spPr>
          <a:xfrm>
            <a:off x="873724" y="1161754"/>
            <a:ext cx="8649689" cy="1463675"/>
          </a:xfrm>
        </p:spPr>
        <p:txBody>
          <a:bodyPr anchor="b"/>
          <a:lstStyle>
            <a:lvl1pPr>
              <a:defRPr sz="5000"/>
            </a:lvl1pPr>
          </a:lstStyle>
          <a:p>
            <a:r>
              <a:rPr lang="sv-SE"/>
              <a:t>Klicka här för att ändra mall för rubrikformat</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p:nvPr>
        </p:nvSpPr>
        <p:spPr>
          <a:xfrm>
            <a:off x="873724" y="2837950"/>
            <a:ext cx="8649689" cy="927099"/>
          </a:xfrm>
        </p:spPr>
        <p:txBody>
          <a:bodyPr/>
          <a:lstStyle>
            <a:lvl1pPr marL="0" indent="0" algn="l">
              <a:buNone/>
              <a:defRPr sz="25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6" name="Platshållare för bildnummer 5">
            <a:extLst>
              <a:ext uri="{FF2B5EF4-FFF2-40B4-BE49-F238E27FC236}">
                <a16:creationId xmlns:a16="http://schemas.microsoft.com/office/drawing/2014/main" id="{81FD2A41-9C0C-486B-814D-D78D722ED64C}"/>
              </a:ext>
            </a:extLst>
          </p:cNvPr>
          <p:cNvSpPr>
            <a:spLocks noGrp="1"/>
          </p:cNvSpPr>
          <p:nvPr>
            <p:ph type="sldNum" sz="quarter" idx="12"/>
          </p:nvPr>
        </p:nvSpPr>
        <p:spPr/>
        <p:txBody>
          <a:bodyPr/>
          <a:lstStyle/>
          <a:p>
            <a:fld id="{AE086683-F536-42AB-ABBC-F4803DFE8DBC}" type="slidenum">
              <a:rPr lang="sv-SE" smtClean="0"/>
              <a:t>‹#›</a:t>
            </a:fld>
            <a:endParaRPr lang="sv-SE"/>
          </a:p>
        </p:txBody>
      </p:sp>
      <p:sp>
        <p:nvSpPr>
          <p:cNvPr id="13" name="Platshållare för text 12">
            <a:extLst>
              <a:ext uri="{FF2B5EF4-FFF2-40B4-BE49-F238E27FC236}">
                <a16:creationId xmlns:a16="http://schemas.microsoft.com/office/drawing/2014/main" id="{022A0F9A-3379-25D4-8092-3A42D4FBFF93}"/>
              </a:ext>
            </a:extLst>
          </p:cNvPr>
          <p:cNvSpPr>
            <a:spLocks noGrp="1"/>
          </p:cNvSpPr>
          <p:nvPr>
            <p:ph type="body" sz="quarter" idx="14" hasCustomPrompt="1"/>
          </p:nvPr>
        </p:nvSpPr>
        <p:spPr>
          <a:xfrm>
            <a:off x="10227469" y="6045770"/>
            <a:ext cx="1770912" cy="646561"/>
          </a:xfrm>
          <a:blipFill>
            <a:blip>
              <a:extLst>
                <a:ext uri="{96DAC541-7B7A-43D3-8B79-37D633B846F1}">
                  <asvg:svgBlip xmlns:asvg="http://schemas.microsoft.com/office/drawing/2016/SVG/main" r:embed="rId2"/>
                </a:ext>
              </a:extLst>
            </a:blip>
            <a:stretch>
              <a:fillRect/>
            </a:stretch>
          </a:blipFill>
        </p:spPr>
        <p:txBody>
          <a:bodyPr/>
          <a:lstStyle>
            <a:lvl1pPr marL="0" indent="0">
              <a:buNone/>
              <a:defRPr>
                <a:noFill/>
              </a:defRPr>
            </a:lvl1pPr>
          </a:lstStyle>
          <a:p>
            <a:pPr lvl="0"/>
            <a:r>
              <a:rPr lang="sv-SE"/>
              <a:t> </a:t>
            </a:r>
          </a:p>
        </p:txBody>
      </p:sp>
      <p:sp>
        <p:nvSpPr>
          <p:cNvPr id="2" name="Rektangel 1">
            <a:extLst>
              <a:ext uri="{FF2B5EF4-FFF2-40B4-BE49-F238E27FC236}">
                <a16:creationId xmlns:a16="http://schemas.microsoft.com/office/drawing/2014/main" id="{39426A4C-9F93-B4BD-3F23-A92AB972C723}"/>
              </a:ext>
            </a:extLst>
          </p:cNvPr>
          <p:cNvSpPr/>
          <p:nvPr userDrawn="1"/>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a:ln>
                <a:noFill/>
              </a:ln>
              <a:solidFill>
                <a:schemeClr val="tx1"/>
              </a:solidFill>
              <a:effectLst/>
              <a:latin typeface="Verdana" pitchFamily="34" charset="0"/>
              <a:ea typeface="Geneva" pitchFamily="1" charset="-128"/>
            </a:endParaRPr>
          </a:p>
        </p:txBody>
      </p:sp>
      <p:pic>
        <p:nvPicPr>
          <p:cNvPr id="8" name="Bild 7">
            <a:extLst>
              <a:ext uri="{FF2B5EF4-FFF2-40B4-BE49-F238E27FC236}">
                <a16:creationId xmlns:a16="http://schemas.microsoft.com/office/drawing/2014/main" id="{2EBD8693-3460-08FD-6A10-64F26750F926}"/>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275920" y="148727"/>
            <a:ext cx="2400121" cy="632786"/>
          </a:xfrm>
          <a:prstGeom prst="rect">
            <a:avLst/>
          </a:prstGeom>
        </p:spPr>
      </p:pic>
    </p:spTree>
    <p:extLst>
      <p:ext uri="{BB962C8B-B14F-4D97-AF65-F5344CB8AC3E}">
        <p14:creationId xmlns:p14="http://schemas.microsoft.com/office/powerpoint/2010/main" val="1152650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innehåll och bild till vänster">
    <p:spTree>
      <p:nvGrpSpPr>
        <p:cNvPr id="1" name=""/>
        <p:cNvGrpSpPr/>
        <p:nvPr/>
      </p:nvGrpSpPr>
      <p:grpSpPr>
        <a:xfrm>
          <a:off x="0" y="0"/>
          <a:ext cx="0" cy="0"/>
          <a:chOff x="0" y="0"/>
          <a:chExt cx="0" cy="0"/>
        </a:xfrm>
      </p:grpSpPr>
      <p:sp>
        <p:nvSpPr>
          <p:cNvPr id="10" name="Rubrik 9">
            <a:extLst>
              <a:ext uri="{FF2B5EF4-FFF2-40B4-BE49-F238E27FC236}">
                <a16:creationId xmlns:a16="http://schemas.microsoft.com/office/drawing/2014/main" id="{DE19494B-65FB-BA96-3C3C-43F8728EC0FA}"/>
              </a:ext>
            </a:extLst>
          </p:cNvPr>
          <p:cNvSpPr>
            <a:spLocks noGrp="1"/>
          </p:cNvSpPr>
          <p:nvPr>
            <p:ph type="title"/>
          </p:nvPr>
        </p:nvSpPr>
        <p:spPr>
          <a:xfrm>
            <a:off x="6275388" y="1728704"/>
            <a:ext cx="5051424" cy="536575"/>
          </a:xfrm>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4DD60AF-FC73-41DA-8ECD-F5290F6D92CF}"/>
              </a:ext>
            </a:extLst>
          </p:cNvPr>
          <p:cNvSpPr>
            <a:spLocks noGrp="1"/>
          </p:cNvSpPr>
          <p:nvPr>
            <p:ph idx="1"/>
          </p:nvPr>
        </p:nvSpPr>
        <p:spPr>
          <a:xfrm>
            <a:off x="6275389" y="2463716"/>
            <a:ext cx="5051424" cy="4319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3" name="Platshållare för bild 12">
            <a:extLst>
              <a:ext uri="{FF2B5EF4-FFF2-40B4-BE49-F238E27FC236}">
                <a16:creationId xmlns:a16="http://schemas.microsoft.com/office/drawing/2014/main" id="{1C6581D2-222A-4797-BEF4-821E6BA79727}"/>
              </a:ext>
            </a:extLst>
          </p:cNvPr>
          <p:cNvSpPr>
            <a:spLocks noGrp="1"/>
          </p:cNvSpPr>
          <p:nvPr>
            <p:ph type="pic" sz="quarter" idx="13"/>
          </p:nvPr>
        </p:nvSpPr>
        <p:spPr>
          <a:xfrm>
            <a:off x="334963" y="1267326"/>
            <a:ext cx="5581650" cy="4609599"/>
          </a:xfrm>
          <a:solidFill>
            <a:schemeClr val="accent4"/>
          </a:solidFill>
        </p:spPr>
        <p:txBody>
          <a:bodyPr/>
          <a:lstStyle>
            <a:lvl1pPr>
              <a:defRPr>
                <a:noFill/>
              </a:defRPr>
            </a:lvl1pPr>
          </a:lstStyle>
          <a:p>
            <a:r>
              <a:rPr lang="sv-SE"/>
              <a:t>Klicka på ikonen för att lägga till en bild</a:t>
            </a:r>
          </a:p>
        </p:txBody>
      </p:sp>
      <p:sp>
        <p:nvSpPr>
          <p:cNvPr id="8" name="Platshållare för bildnummer 7">
            <a:extLst>
              <a:ext uri="{FF2B5EF4-FFF2-40B4-BE49-F238E27FC236}">
                <a16:creationId xmlns:a16="http://schemas.microsoft.com/office/drawing/2014/main" id="{4F507FFB-F806-D117-5592-67E55E306FAD}"/>
              </a:ext>
            </a:extLst>
          </p:cNvPr>
          <p:cNvSpPr>
            <a:spLocks noGrp="1"/>
          </p:cNvSpPr>
          <p:nvPr>
            <p:ph type="sldNum" sz="quarter" idx="16"/>
          </p:nvPr>
        </p:nvSpPr>
        <p:spPr/>
        <p:txBody>
          <a:bodyPr/>
          <a:lstStyle/>
          <a:p>
            <a:fld id="{AE086683-F536-42AB-ABBC-F4803DFE8DBC}" type="slidenum">
              <a:rPr lang="sv-SE" smtClean="0"/>
              <a:pPr/>
              <a:t>‹#›</a:t>
            </a:fld>
            <a:endParaRPr lang="sv-SE"/>
          </a:p>
        </p:txBody>
      </p:sp>
    </p:spTree>
    <p:extLst>
      <p:ext uri="{BB962C8B-B14F-4D97-AF65-F5344CB8AC3E}">
        <p14:creationId xmlns:p14="http://schemas.microsoft.com/office/powerpoint/2010/main" val="1408869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ubrik, innehåll och rundad bild till höger">
    <p:spTree>
      <p:nvGrpSpPr>
        <p:cNvPr id="1" name=""/>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EF7D0A93-758A-0DC9-4CED-1A21CC5CA269}"/>
              </a:ext>
            </a:extLst>
          </p:cNvPr>
          <p:cNvSpPr>
            <a:spLocks noGrp="1"/>
          </p:cNvSpPr>
          <p:nvPr>
            <p:ph type="pic" sz="quarter" idx="14"/>
          </p:nvPr>
        </p:nvSpPr>
        <p:spPr>
          <a:xfrm>
            <a:off x="6275388" y="1272209"/>
            <a:ext cx="5581650" cy="4604716"/>
          </a:xfrm>
          <a:custGeom>
            <a:avLst/>
            <a:gdLst>
              <a:gd name="connsiteX0" fmla="*/ 0 w 5581650"/>
              <a:gd name="connsiteY0" fmla="*/ 0 h 5589582"/>
              <a:gd name="connsiteX1" fmla="*/ 5581650 w 5581650"/>
              <a:gd name="connsiteY1" fmla="*/ 0 h 5589582"/>
              <a:gd name="connsiteX2" fmla="*/ 5581650 w 5581650"/>
              <a:gd name="connsiteY2" fmla="*/ 5589582 h 5589582"/>
              <a:gd name="connsiteX3" fmla="*/ 1793837 w 5581650"/>
              <a:gd name="connsiteY3" fmla="*/ 5589582 h 5589582"/>
              <a:gd name="connsiteX4" fmla="*/ 1610472 w 5581650"/>
              <a:gd name="connsiteY4" fmla="*/ 5580323 h 5589582"/>
              <a:gd name="connsiteX5" fmla="*/ 9261 w 5581650"/>
              <a:gd name="connsiteY5" fmla="*/ 3979112 h 5589582"/>
              <a:gd name="connsiteX6" fmla="*/ 0 w 5581650"/>
              <a:gd name="connsiteY6" fmla="*/ 3795708 h 5589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81650" h="5589582">
                <a:moveTo>
                  <a:pt x="0" y="0"/>
                </a:moveTo>
                <a:lnTo>
                  <a:pt x="5581650" y="0"/>
                </a:lnTo>
                <a:lnTo>
                  <a:pt x="5581650" y="5589582"/>
                </a:lnTo>
                <a:lnTo>
                  <a:pt x="1793837" y="5589582"/>
                </a:lnTo>
                <a:lnTo>
                  <a:pt x="1610472" y="5580323"/>
                </a:lnTo>
                <a:cubicBezTo>
                  <a:pt x="766199" y="5494582"/>
                  <a:pt x="95002" y="4823385"/>
                  <a:pt x="9261" y="3979112"/>
                </a:cubicBezTo>
                <a:lnTo>
                  <a:pt x="0" y="3795708"/>
                </a:lnTo>
                <a:close/>
              </a:path>
            </a:pathLst>
          </a:custGeom>
          <a:solidFill>
            <a:schemeClr val="accent4"/>
          </a:solidFill>
        </p:spPr>
        <p:txBody>
          <a:bodyPr wrap="square">
            <a:noAutofit/>
          </a:bodyPr>
          <a:lstStyle>
            <a:lvl1pPr>
              <a:defRPr>
                <a:noFill/>
              </a:defRPr>
            </a:lvl1pPr>
          </a:lstStyle>
          <a:p>
            <a:r>
              <a:rPr lang="sv-SE"/>
              <a:t>Klicka på ikonen för att lägga till en bild</a:t>
            </a:r>
          </a:p>
        </p:txBody>
      </p:sp>
      <p:sp>
        <p:nvSpPr>
          <p:cNvPr id="13" name="Platshållare för bildnummer 12">
            <a:extLst>
              <a:ext uri="{FF2B5EF4-FFF2-40B4-BE49-F238E27FC236}">
                <a16:creationId xmlns:a16="http://schemas.microsoft.com/office/drawing/2014/main" id="{855BC44E-30B1-FAAB-FC3E-BB66076269A0}"/>
              </a:ext>
            </a:extLst>
          </p:cNvPr>
          <p:cNvSpPr>
            <a:spLocks noGrp="1"/>
          </p:cNvSpPr>
          <p:nvPr>
            <p:ph type="sldNum" sz="quarter" idx="17"/>
          </p:nvPr>
        </p:nvSpPr>
        <p:spPr/>
        <p:txBody>
          <a:bodyPr/>
          <a:lstStyle/>
          <a:p>
            <a:fld id="{AE086683-F536-42AB-ABBC-F4803DFE8DBC}" type="slidenum">
              <a:rPr lang="sv-SE" smtClean="0"/>
              <a:pPr/>
              <a:t>‹#›</a:t>
            </a:fld>
            <a:endParaRPr lang="sv-SE"/>
          </a:p>
        </p:txBody>
      </p:sp>
      <p:sp>
        <p:nvSpPr>
          <p:cNvPr id="5" name="Rubrik 7">
            <a:extLst>
              <a:ext uri="{FF2B5EF4-FFF2-40B4-BE49-F238E27FC236}">
                <a16:creationId xmlns:a16="http://schemas.microsoft.com/office/drawing/2014/main" id="{048DF898-89F9-1143-A181-E7E68DD7B066}"/>
              </a:ext>
            </a:extLst>
          </p:cNvPr>
          <p:cNvSpPr>
            <a:spLocks noGrp="1"/>
          </p:cNvSpPr>
          <p:nvPr>
            <p:ph type="title"/>
          </p:nvPr>
        </p:nvSpPr>
        <p:spPr>
          <a:xfrm>
            <a:off x="873724" y="981778"/>
            <a:ext cx="4939935" cy="778176"/>
          </a:xfrm>
        </p:spPr>
        <p:txBody>
          <a:bodyPr/>
          <a:lstStyle/>
          <a:p>
            <a:r>
              <a:rPr lang="sv-SE"/>
              <a:t>Klicka här för att ändra mall för rubrikformat</a:t>
            </a:r>
          </a:p>
        </p:txBody>
      </p:sp>
      <p:sp>
        <p:nvSpPr>
          <p:cNvPr id="6" name="Underrubrik 2">
            <a:extLst>
              <a:ext uri="{FF2B5EF4-FFF2-40B4-BE49-F238E27FC236}">
                <a16:creationId xmlns:a16="http://schemas.microsoft.com/office/drawing/2014/main" id="{845CE73B-37CD-CAAD-1EED-29D48985EE2E}"/>
              </a:ext>
            </a:extLst>
          </p:cNvPr>
          <p:cNvSpPr>
            <a:spLocks noGrp="1"/>
          </p:cNvSpPr>
          <p:nvPr>
            <p:ph type="subTitle" idx="1"/>
          </p:nvPr>
        </p:nvSpPr>
        <p:spPr>
          <a:xfrm>
            <a:off x="873724" y="1893364"/>
            <a:ext cx="4939935" cy="3881793"/>
          </a:xfrm>
        </p:spPr>
        <p:txBody>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Tree>
    <p:extLst>
      <p:ext uri="{BB962C8B-B14F-4D97-AF65-F5344CB8AC3E}">
        <p14:creationId xmlns:p14="http://schemas.microsoft.com/office/powerpoint/2010/main" val="3906441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ubrik, innehåll och rundad bild till vänster">
    <p:spTree>
      <p:nvGrpSpPr>
        <p:cNvPr id="1" name=""/>
        <p:cNvGrpSpPr/>
        <p:nvPr/>
      </p:nvGrpSpPr>
      <p:grpSpPr>
        <a:xfrm>
          <a:off x="0" y="0"/>
          <a:ext cx="0" cy="0"/>
          <a:chOff x="0" y="0"/>
          <a:chExt cx="0" cy="0"/>
        </a:xfrm>
      </p:grpSpPr>
      <p:sp>
        <p:nvSpPr>
          <p:cNvPr id="9" name="Platshållare för bild 8">
            <a:extLst>
              <a:ext uri="{FF2B5EF4-FFF2-40B4-BE49-F238E27FC236}">
                <a16:creationId xmlns:a16="http://schemas.microsoft.com/office/drawing/2014/main" id="{6B2A5ED2-1329-4CE8-6C9E-7237034D4124}"/>
              </a:ext>
            </a:extLst>
          </p:cNvPr>
          <p:cNvSpPr>
            <a:spLocks noGrp="1"/>
          </p:cNvSpPr>
          <p:nvPr>
            <p:ph type="pic" sz="quarter" idx="13"/>
          </p:nvPr>
        </p:nvSpPr>
        <p:spPr>
          <a:xfrm>
            <a:off x="334965" y="1272209"/>
            <a:ext cx="5581649" cy="4604716"/>
          </a:xfrm>
          <a:custGeom>
            <a:avLst/>
            <a:gdLst>
              <a:gd name="connsiteX0" fmla="*/ 0 w 5581649"/>
              <a:gd name="connsiteY0" fmla="*/ 0 h 5589582"/>
              <a:gd name="connsiteX1" fmla="*/ 5581649 w 5581649"/>
              <a:gd name="connsiteY1" fmla="*/ 0 h 5589582"/>
              <a:gd name="connsiteX2" fmla="*/ 5581649 w 5581649"/>
              <a:gd name="connsiteY2" fmla="*/ 3795749 h 5589582"/>
              <a:gd name="connsiteX3" fmla="*/ 5572390 w 5581649"/>
              <a:gd name="connsiteY3" fmla="*/ 3979112 h 5589582"/>
              <a:gd name="connsiteX4" fmla="*/ 3971179 w 5581649"/>
              <a:gd name="connsiteY4" fmla="*/ 5580323 h 5589582"/>
              <a:gd name="connsiteX5" fmla="*/ 3787814 w 5581649"/>
              <a:gd name="connsiteY5" fmla="*/ 5589582 h 5589582"/>
              <a:gd name="connsiteX6" fmla="*/ 0 w 5581649"/>
              <a:gd name="connsiteY6" fmla="*/ 5589582 h 5589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81649" h="5589582">
                <a:moveTo>
                  <a:pt x="0" y="0"/>
                </a:moveTo>
                <a:lnTo>
                  <a:pt x="5581649" y="0"/>
                </a:lnTo>
                <a:lnTo>
                  <a:pt x="5581649" y="3795749"/>
                </a:lnTo>
                <a:lnTo>
                  <a:pt x="5572390" y="3979112"/>
                </a:lnTo>
                <a:cubicBezTo>
                  <a:pt x="5486649" y="4823385"/>
                  <a:pt x="4815452" y="5494582"/>
                  <a:pt x="3971179" y="5580323"/>
                </a:cubicBezTo>
                <a:lnTo>
                  <a:pt x="3787814" y="5589582"/>
                </a:lnTo>
                <a:lnTo>
                  <a:pt x="0" y="5589582"/>
                </a:lnTo>
                <a:close/>
              </a:path>
            </a:pathLst>
          </a:custGeom>
          <a:solidFill>
            <a:schemeClr val="accent4"/>
          </a:solidFill>
        </p:spPr>
        <p:txBody>
          <a:bodyPr wrap="square">
            <a:noAutofit/>
          </a:bodyPr>
          <a:lstStyle>
            <a:lvl1pPr>
              <a:defRPr>
                <a:noFill/>
              </a:defRPr>
            </a:lvl1pPr>
          </a:lstStyle>
          <a:p>
            <a:r>
              <a:rPr lang="sv-SE"/>
              <a:t>Klicka på ikonen för att lägga till en bild</a:t>
            </a:r>
          </a:p>
        </p:txBody>
      </p:sp>
      <p:sp>
        <p:nvSpPr>
          <p:cNvPr id="8" name="Platshållare för bildnummer 7">
            <a:extLst>
              <a:ext uri="{FF2B5EF4-FFF2-40B4-BE49-F238E27FC236}">
                <a16:creationId xmlns:a16="http://schemas.microsoft.com/office/drawing/2014/main" id="{9B9D674A-9545-1307-CC01-4E3330F250B7}"/>
              </a:ext>
            </a:extLst>
          </p:cNvPr>
          <p:cNvSpPr>
            <a:spLocks noGrp="1"/>
          </p:cNvSpPr>
          <p:nvPr>
            <p:ph type="sldNum" sz="quarter" idx="16"/>
          </p:nvPr>
        </p:nvSpPr>
        <p:spPr/>
        <p:txBody>
          <a:bodyPr/>
          <a:lstStyle/>
          <a:p>
            <a:fld id="{AE086683-F536-42AB-ABBC-F4803DFE8DBC}" type="slidenum">
              <a:rPr lang="sv-SE" smtClean="0"/>
              <a:pPr/>
              <a:t>‹#›</a:t>
            </a:fld>
            <a:endParaRPr lang="sv-SE"/>
          </a:p>
        </p:txBody>
      </p:sp>
      <p:sp>
        <p:nvSpPr>
          <p:cNvPr id="4" name="Rubrik 1">
            <a:extLst>
              <a:ext uri="{FF2B5EF4-FFF2-40B4-BE49-F238E27FC236}">
                <a16:creationId xmlns:a16="http://schemas.microsoft.com/office/drawing/2014/main" id="{B9C59803-ABAF-8273-7EA0-453B21F89EA3}"/>
              </a:ext>
            </a:extLst>
          </p:cNvPr>
          <p:cNvSpPr>
            <a:spLocks noGrp="1"/>
          </p:cNvSpPr>
          <p:nvPr>
            <p:ph type="title"/>
          </p:nvPr>
        </p:nvSpPr>
        <p:spPr>
          <a:xfrm>
            <a:off x="6275388" y="1728704"/>
            <a:ext cx="5051424" cy="536575"/>
          </a:xfrm>
        </p:spPr>
        <p:txBody>
          <a:bodyPr/>
          <a:lstStyle/>
          <a:p>
            <a:endParaRPr lang="sv-SE"/>
          </a:p>
        </p:txBody>
      </p:sp>
      <p:sp>
        <p:nvSpPr>
          <p:cNvPr id="5" name="Platshållare för innehåll 2">
            <a:extLst>
              <a:ext uri="{FF2B5EF4-FFF2-40B4-BE49-F238E27FC236}">
                <a16:creationId xmlns:a16="http://schemas.microsoft.com/office/drawing/2014/main" id="{F124123C-1E54-D405-B2C7-FE31D10DFE37}"/>
              </a:ext>
            </a:extLst>
          </p:cNvPr>
          <p:cNvSpPr>
            <a:spLocks noGrp="1"/>
          </p:cNvSpPr>
          <p:nvPr>
            <p:ph idx="1"/>
          </p:nvPr>
        </p:nvSpPr>
        <p:spPr>
          <a:xfrm>
            <a:off x="6275389" y="2463716"/>
            <a:ext cx="5051424" cy="4319588"/>
          </a:xfrm>
        </p:spPr>
        <p:txBody>
          <a:bodyPr/>
          <a:lstStyle/>
          <a:p>
            <a:endParaRPr lang="sv-SE"/>
          </a:p>
        </p:txBody>
      </p:sp>
    </p:spTree>
    <p:extLst>
      <p:ext uri="{BB962C8B-B14F-4D97-AF65-F5344CB8AC3E}">
        <p14:creationId xmlns:p14="http://schemas.microsoft.com/office/powerpoint/2010/main" val="478974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ubrik, innehåll och två bilder till höger">
    <p:spTree>
      <p:nvGrpSpPr>
        <p:cNvPr id="1" name=""/>
        <p:cNvGrpSpPr/>
        <p:nvPr/>
      </p:nvGrpSpPr>
      <p:grpSpPr>
        <a:xfrm>
          <a:off x="0" y="0"/>
          <a:ext cx="0" cy="0"/>
          <a:chOff x="0" y="0"/>
          <a:chExt cx="0" cy="0"/>
        </a:xfrm>
      </p:grpSpPr>
      <p:sp>
        <p:nvSpPr>
          <p:cNvPr id="11" name="Platshållare för bild 10">
            <a:extLst>
              <a:ext uri="{FF2B5EF4-FFF2-40B4-BE49-F238E27FC236}">
                <a16:creationId xmlns:a16="http://schemas.microsoft.com/office/drawing/2014/main" id="{F723E53C-1E66-824B-CD59-3FBF6D396F57}"/>
              </a:ext>
            </a:extLst>
          </p:cNvPr>
          <p:cNvSpPr>
            <a:spLocks noGrp="1"/>
          </p:cNvSpPr>
          <p:nvPr>
            <p:ph type="pic" sz="quarter" idx="15"/>
          </p:nvPr>
        </p:nvSpPr>
        <p:spPr>
          <a:xfrm>
            <a:off x="6275388" y="287343"/>
            <a:ext cx="5581650" cy="2884482"/>
          </a:xfrm>
          <a:custGeom>
            <a:avLst/>
            <a:gdLst>
              <a:gd name="connsiteX0" fmla="*/ 0 w 5581650"/>
              <a:gd name="connsiteY0" fmla="*/ 0 h 2884482"/>
              <a:gd name="connsiteX1" fmla="*/ 5581650 w 5581650"/>
              <a:gd name="connsiteY1" fmla="*/ 0 h 2884482"/>
              <a:gd name="connsiteX2" fmla="*/ 5581650 w 5581650"/>
              <a:gd name="connsiteY2" fmla="*/ 2884482 h 2884482"/>
              <a:gd name="connsiteX3" fmla="*/ 926966 w 5581650"/>
              <a:gd name="connsiteY3" fmla="*/ 2884482 h 2884482"/>
              <a:gd name="connsiteX4" fmla="*/ 832260 w 5581650"/>
              <a:gd name="connsiteY4" fmla="*/ 2879700 h 2884482"/>
              <a:gd name="connsiteX5" fmla="*/ 0 w 5581650"/>
              <a:gd name="connsiteY5" fmla="*/ 1957441 h 2884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81650" h="2884482">
                <a:moveTo>
                  <a:pt x="0" y="0"/>
                </a:moveTo>
                <a:lnTo>
                  <a:pt x="5581650" y="0"/>
                </a:lnTo>
                <a:lnTo>
                  <a:pt x="5581650" y="2884482"/>
                </a:lnTo>
                <a:lnTo>
                  <a:pt x="926966" y="2884482"/>
                </a:lnTo>
                <a:lnTo>
                  <a:pt x="832260" y="2879700"/>
                </a:lnTo>
                <a:cubicBezTo>
                  <a:pt x="364792" y="2832226"/>
                  <a:pt x="0" y="2437435"/>
                  <a:pt x="0" y="1957441"/>
                </a:cubicBezTo>
                <a:close/>
              </a:path>
            </a:pathLst>
          </a:custGeom>
          <a:solidFill>
            <a:schemeClr val="accent4"/>
          </a:solidFill>
        </p:spPr>
        <p:txBody>
          <a:bodyPr wrap="square">
            <a:noAutofit/>
          </a:bodyPr>
          <a:lstStyle>
            <a:lvl1pPr>
              <a:defRPr>
                <a:noFill/>
              </a:defRPr>
            </a:lvl1pPr>
          </a:lstStyle>
          <a:p>
            <a:r>
              <a:rPr lang="sv-SE"/>
              <a:t>Klicka på ikonen för att lägga till en bild</a:t>
            </a:r>
          </a:p>
        </p:txBody>
      </p:sp>
      <p:sp>
        <p:nvSpPr>
          <p:cNvPr id="8" name="Platshållare för bild 12">
            <a:extLst>
              <a:ext uri="{FF2B5EF4-FFF2-40B4-BE49-F238E27FC236}">
                <a16:creationId xmlns:a16="http://schemas.microsoft.com/office/drawing/2014/main" id="{D3103D65-C350-0C79-1E11-137317913C35}"/>
              </a:ext>
            </a:extLst>
          </p:cNvPr>
          <p:cNvSpPr>
            <a:spLocks noGrp="1"/>
          </p:cNvSpPr>
          <p:nvPr>
            <p:ph type="pic" sz="quarter" idx="14"/>
          </p:nvPr>
        </p:nvSpPr>
        <p:spPr>
          <a:xfrm>
            <a:off x="6275387" y="3171828"/>
            <a:ext cx="5581650" cy="2705099"/>
          </a:xfrm>
          <a:prstGeom prst="rect">
            <a:avLst/>
          </a:prstGeom>
          <a:solidFill>
            <a:schemeClr val="accent4">
              <a:lumMod val="60000"/>
              <a:lumOff val="40000"/>
            </a:schemeClr>
          </a:solidFill>
        </p:spPr>
        <p:txBody>
          <a:bodyPr/>
          <a:lstStyle>
            <a:lvl1pPr>
              <a:defRPr>
                <a:noFill/>
              </a:defRPr>
            </a:lvl1pPr>
          </a:lstStyle>
          <a:p>
            <a:r>
              <a:rPr lang="sv-SE"/>
              <a:t>Klicka på ikonen för att lägga till en bild</a:t>
            </a:r>
          </a:p>
        </p:txBody>
      </p:sp>
      <p:sp>
        <p:nvSpPr>
          <p:cNvPr id="9" name="Platshållare för bildnummer 8">
            <a:extLst>
              <a:ext uri="{FF2B5EF4-FFF2-40B4-BE49-F238E27FC236}">
                <a16:creationId xmlns:a16="http://schemas.microsoft.com/office/drawing/2014/main" id="{5608203B-D400-7EC9-D78D-7ACFF908F7A7}"/>
              </a:ext>
            </a:extLst>
          </p:cNvPr>
          <p:cNvSpPr>
            <a:spLocks noGrp="1"/>
          </p:cNvSpPr>
          <p:nvPr>
            <p:ph type="sldNum" sz="quarter" idx="18"/>
          </p:nvPr>
        </p:nvSpPr>
        <p:spPr/>
        <p:txBody>
          <a:bodyPr/>
          <a:lstStyle/>
          <a:p>
            <a:fld id="{AE086683-F536-42AB-ABBC-F4803DFE8DBC}" type="slidenum">
              <a:rPr lang="sv-SE" smtClean="0"/>
              <a:pPr/>
              <a:t>‹#›</a:t>
            </a:fld>
            <a:endParaRPr lang="sv-SE"/>
          </a:p>
        </p:txBody>
      </p:sp>
    </p:spTree>
    <p:extLst>
      <p:ext uri="{BB962C8B-B14F-4D97-AF65-F5344CB8AC3E}">
        <p14:creationId xmlns:p14="http://schemas.microsoft.com/office/powerpoint/2010/main" val="14912824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ubrik, innehåll, bild och två infografik">
    <p:spTree>
      <p:nvGrpSpPr>
        <p:cNvPr id="1" name=""/>
        <p:cNvGrpSpPr/>
        <p:nvPr/>
      </p:nvGrpSpPr>
      <p:grpSpPr>
        <a:xfrm>
          <a:off x="0" y="0"/>
          <a:ext cx="0" cy="0"/>
          <a:chOff x="0" y="0"/>
          <a:chExt cx="0" cy="0"/>
        </a:xfrm>
      </p:grpSpPr>
      <p:sp>
        <p:nvSpPr>
          <p:cNvPr id="10" name="Rubrik 9">
            <a:extLst>
              <a:ext uri="{FF2B5EF4-FFF2-40B4-BE49-F238E27FC236}">
                <a16:creationId xmlns:a16="http://schemas.microsoft.com/office/drawing/2014/main" id="{DE19494B-65FB-BA96-3C3C-43F8728EC0FA}"/>
              </a:ext>
            </a:extLst>
          </p:cNvPr>
          <p:cNvSpPr>
            <a:spLocks noGrp="1"/>
          </p:cNvSpPr>
          <p:nvPr>
            <p:ph type="title"/>
          </p:nvPr>
        </p:nvSpPr>
        <p:spPr>
          <a:xfrm>
            <a:off x="873725" y="1803400"/>
            <a:ext cx="5041300" cy="536575"/>
          </a:xfrm>
        </p:spPr>
        <p:txBody>
          <a:bodyPr/>
          <a:lstStyle>
            <a:lvl1pPr>
              <a:defRPr/>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4DD60AF-FC73-41DA-8ECD-F5290F6D92CF}"/>
              </a:ext>
            </a:extLst>
          </p:cNvPr>
          <p:cNvSpPr>
            <a:spLocks noGrp="1"/>
          </p:cNvSpPr>
          <p:nvPr>
            <p:ph idx="1"/>
          </p:nvPr>
        </p:nvSpPr>
        <p:spPr>
          <a:xfrm>
            <a:off x="873724" y="2538412"/>
            <a:ext cx="5041301" cy="319646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8" name="Platshållare för bild 17">
            <a:extLst>
              <a:ext uri="{FF2B5EF4-FFF2-40B4-BE49-F238E27FC236}">
                <a16:creationId xmlns:a16="http://schemas.microsoft.com/office/drawing/2014/main" id="{16324309-C94A-2F55-C333-10A6A50A0D46}"/>
              </a:ext>
            </a:extLst>
          </p:cNvPr>
          <p:cNvSpPr>
            <a:spLocks noGrp="1"/>
          </p:cNvSpPr>
          <p:nvPr>
            <p:ph type="pic" sz="quarter" idx="16"/>
          </p:nvPr>
        </p:nvSpPr>
        <p:spPr>
          <a:xfrm>
            <a:off x="6275388" y="1232451"/>
            <a:ext cx="5581650" cy="2524538"/>
          </a:xfrm>
          <a:custGeom>
            <a:avLst/>
            <a:gdLst>
              <a:gd name="connsiteX0" fmla="*/ 0 w 5581650"/>
              <a:gd name="connsiteY0" fmla="*/ 0 h 2884482"/>
              <a:gd name="connsiteX1" fmla="*/ 5581650 w 5581650"/>
              <a:gd name="connsiteY1" fmla="*/ 0 h 2884482"/>
              <a:gd name="connsiteX2" fmla="*/ 5581650 w 5581650"/>
              <a:gd name="connsiteY2" fmla="*/ 2884482 h 2884482"/>
              <a:gd name="connsiteX3" fmla="*/ 926966 w 5581650"/>
              <a:gd name="connsiteY3" fmla="*/ 2884482 h 2884482"/>
              <a:gd name="connsiteX4" fmla="*/ 832260 w 5581650"/>
              <a:gd name="connsiteY4" fmla="*/ 2879700 h 2884482"/>
              <a:gd name="connsiteX5" fmla="*/ 0 w 5581650"/>
              <a:gd name="connsiteY5" fmla="*/ 1957441 h 2884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81650" h="2884482">
                <a:moveTo>
                  <a:pt x="0" y="0"/>
                </a:moveTo>
                <a:lnTo>
                  <a:pt x="5581650" y="0"/>
                </a:lnTo>
                <a:lnTo>
                  <a:pt x="5581650" y="2884482"/>
                </a:lnTo>
                <a:lnTo>
                  <a:pt x="926966" y="2884482"/>
                </a:lnTo>
                <a:lnTo>
                  <a:pt x="832260" y="2879700"/>
                </a:lnTo>
                <a:cubicBezTo>
                  <a:pt x="364792" y="2832226"/>
                  <a:pt x="0" y="2437435"/>
                  <a:pt x="0" y="1957441"/>
                </a:cubicBezTo>
                <a:close/>
              </a:path>
            </a:pathLst>
          </a:custGeom>
          <a:solidFill>
            <a:schemeClr val="accent4"/>
          </a:solidFill>
        </p:spPr>
        <p:txBody>
          <a:bodyPr wrap="square">
            <a:noAutofit/>
          </a:bodyPr>
          <a:lstStyle>
            <a:lvl1pPr>
              <a:defRPr>
                <a:noFill/>
              </a:defRPr>
            </a:lvl1pPr>
          </a:lstStyle>
          <a:p>
            <a:r>
              <a:rPr lang="sv-SE"/>
              <a:t>Klicka på ikonen för att lägga till en bild</a:t>
            </a:r>
          </a:p>
        </p:txBody>
      </p:sp>
      <p:sp>
        <p:nvSpPr>
          <p:cNvPr id="11" name="Platshållare för bildnummer 10">
            <a:extLst>
              <a:ext uri="{FF2B5EF4-FFF2-40B4-BE49-F238E27FC236}">
                <a16:creationId xmlns:a16="http://schemas.microsoft.com/office/drawing/2014/main" id="{7D7E4079-2160-E2E1-A989-D326BDD4DAC8}"/>
              </a:ext>
            </a:extLst>
          </p:cNvPr>
          <p:cNvSpPr>
            <a:spLocks noGrp="1"/>
          </p:cNvSpPr>
          <p:nvPr>
            <p:ph type="sldNum" sz="quarter" idx="21"/>
          </p:nvPr>
        </p:nvSpPr>
        <p:spPr/>
        <p:txBody>
          <a:bodyPr/>
          <a:lstStyle/>
          <a:p>
            <a:fld id="{AE086683-F536-42AB-ABBC-F4803DFE8DBC}" type="slidenum">
              <a:rPr lang="sv-SE" smtClean="0"/>
              <a:pPr/>
              <a:t>‹#›</a:t>
            </a:fld>
            <a:endParaRPr lang="sv-SE"/>
          </a:p>
        </p:txBody>
      </p:sp>
      <p:sp>
        <p:nvSpPr>
          <p:cNvPr id="5" name="Platshållare för innehåll 4">
            <a:extLst>
              <a:ext uri="{FF2B5EF4-FFF2-40B4-BE49-F238E27FC236}">
                <a16:creationId xmlns:a16="http://schemas.microsoft.com/office/drawing/2014/main" id="{121B6AD5-7E9D-F512-5513-0B58C978DFD7}"/>
              </a:ext>
            </a:extLst>
          </p:cNvPr>
          <p:cNvSpPr>
            <a:spLocks noGrp="1"/>
          </p:cNvSpPr>
          <p:nvPr>
            <p:ph sz="quarter" idx="22"/>
          </p:nvPr>
        </p:nvSpPr>
        <p:spPr>
          <a:xfrm>
            <a:off x="6275388" y="3756991"/>
            <a:ext cx="2888490" cy="2119932"/>
          </a:xfrm>
          <a:solidFill>
            <a:schemeClr val="accent2"/>
          </a:solidFill>
        </p:spPr>
        <p:txBody>
          <a:bodyPr/>
          <a:lstStyle>
            <a:lvl1pPr>
              <a:buNone/>
              <a:defRPr>
                <a:noFill/>
              </a:defRPr>
            </a:lvl1pPr>
          </a:lstStyle>
          <a:p>
            <a:pPr lvl="0"/>
            <a:r>
              <a:rPr lang="sv-SE"/>
              <a:t>Klicka här för att ändra format på bakgrundstexten</a:t>
            </a:r>
          </a:p>
        </p:txBody>
      </p:sp>
      <p:sp>
        <p:nvSpPr>
          <p:cNvPr id="6" name="Platshållare för innehåll 4">
            <a:extLst>
              <a:ext uri="{FF2B5EF4-FFF2-40B4-BE49-F238E27FC236}">
                <a16:creationId xmlns:a16="http://schemas.microsoft.com/office/drawing/2014/main" id="{E34E91FD-A10B-B612-8A1E-78602A572D70}"/>
              </a:ext>
            </a:extLst>
          </p:cNvPr>
          <p:cNvSpPr>
            <a:spLocks noGrp="1"/>
          </p:cNvSpPr>
          <p:nvPr>
            <p:ph sz="quarter" idx="23"/>
          </p:nvPr>
        </p:nvSpPr>
        <p:spPr>
          <a:xfrm>
            <a:off x="9097964" y="3756993"/>
            <a:ext cx="2823510" cy="2119932"/>
          </a:xfrm>
          <a:solidFill>
            <a:schemeClr val="accent5"/>
          </a:solidFill>
        </p:spPr>
        <p:txBody>
          <a:bodyPr/>
          <a:lstStyle>
            <a:lvl1pPr>
              <a:buNone/>
              <a:defRPr>
                <a:noFill/>
              </a:defRPr>
            </a:lvl1pPr>
          </a:lstStyle>
          <a:p>
            <a:pPr lvl="0"/>
            <a:r>
              <a:rPr lang="sv-SE"/>
              <a:t>Klicka här för att ändra format på bakgrundstexten</a:t>
            </a:r>
          </a:p>
        </p:txBody>
      </p:sp>
    </p:spTree>
    <p:extLst>
      <p:ext uri="{BB962C8B-B14F-4D97-AF65-F5344CB8AC3E}">
        <p14:creationId xmlns:p14="http://schemas.microsoft.com/office/powerpoint/2010/main" val="41050729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Kapitelsida 1">
    <p:bg>
      <p:bgPr>
        <a:solidFill>
          <a:schemeClr val="accent5"/>
        </a:solidFill>
        <a:effectLst/>
      </p:bgPr>
    </p:bg>
    <p:spTree>
      <p:nvGrpSpPr>
        <p:cNvPr id="1" name=""/>
        <p:cNvGrpSpPr/>
        <p:nvPr/>
      </p:nvGrpSpPr>
      <p:grpSpPr>
        <a:xfrm>
          <a:off x="0" y="0"/>
          <a:ext cx="0" cy="0"/>
          <a:chOff x="0" y="0"/>
          <a:chExt cx="0" cy="0"/>
        </a:xfrm>
      </p:grpSpPr>
      <p:sp>
        <p:nvSpPr>
          <p:cNvPr id="8" name="Rektangel: ett hörn rundat 7">
            <a:extLst>
              <a:ext uri="{FF2B5EF4-FFF2-40B4-BE49-F238E27FC236}">
                <a16:creationId xmlns:a16="http://schemas.microsoft.com/office/drawing/2014/main" id="{905F03FB-BEDD-A1A4-A42A-B2A0D9DEBDAE}"/>
              </a:ext>
            </a:extLst>
          </p:cNvPr>
          <p:cNvSpPr/>
          <p:nvPr userDrawn="1"/>
        </p:nvSpPr>
        <p:spPr>
          <a:xfrm flipV="1">
            <a:off x="334963" y="1252329"/>
            <a:ext cx="11522075" cy="4624595"/>
          </a:xfrm>
          <a:prstGeom prst="round1Rect">
            <a:avLst>
              <a:gd name="adj" fmla="val 3387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500">
              <a:cs typeface="Arial" panose="020B0604020202020204" pitchFamily="34" charset="0"/>
            </a:endParaRPr>
          </a:p>
        </p:txBody>
      </p:sp>
      <p:sp>
        <p:nvSpPr>
          <p:cNvPr id="10" name="Rubrik 9">
            <a:extLst>
              <a:ext uri="{FF2B5EF4-FFF2-40B4-BE49-F238E27FC236}">
                <a16:creationId xmlns:a16="http://schemas.microsoft.com/office/drawing/2014/main" id="{DE19494B-65FB-BA96-3C3C-43F8728EC0FA}"/>
              </a:ext>
            </a:extLst>
          </p:cNvPr>
          <p:cNvSpPr>
            <a:spLocks noGrp="1"/>
          </p:cNvSpPr>
          <p:nvPr>
            <p:ph type="title"/>
          </p:nvPr>
        </p:nvSpPr>
        <p:spPr>
          <a:xfrm>
            <a:off x="873724" y="1773480"/>
            <a:ext cx="9027001" cy="536575"/>
          </a:xfrm>
        </p:spPr>
        <p:txBody>
          <a:bodyPr/>
          <a:lstStyle>
            <a:lvl1pPr>
              <a:defRPr>
                <a:solidFill>
                  <a:schemeClr val="bg1"/>
                </a:solidFill>
              </a:defRPr>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4DD60AF-FC73-41DA-8ECD-F5290F6D92CF}"/>
              </a:ext>
            </a:extLst>
          </p:cNvPr>
          <p:cNvSpPr>
            <a:spLocks noGrp="1"/>
          </p:cNvSpPr>
          <p:nvPr>
            <p:ph idx="1"/>
          </p:nvPr>
        </p:nvSpPr>
        <p:spPr>
          <a:xfrm>
            <a:off x="873724" y="2552283"/>
            <a:ext cx="9054047" cy="1296032"/>
          </a:xfrm>
        </p:spPr>
        <p:txBody>
          <a:bodyPr/>
          <a:lstStyle>
            <a:lvl1pP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9" name="Platshållare för bildnummer 8">
            <a:extLst>
              <a:ext uri="{FF2B5EF4-FFF2-40B4-BE49-F238E27FC236}">
                <a16:creationId xmlns:a16="http://schemas.microsoft.com/office/drawing/2014/main" id="{88F9C2A1-30C5-021B-18E2-35BB8E9B3A22}"/>
              </a:ext>
            </a:extLst>
          </p:cNvPr>
          <p:cNvSpPr>
            <a:spLocks noGrp="1"/>
          </p:cNvSpPr>
          <p:nvPr>
            <p:ph type="sldNum" sz="quarter" idx="12"/>
          </p:nvPr>
        </p:nvSpPr>
        <p:spPr/>
        <p:txBody>
          <a:bodyPr/>
          <a:lstStyle/>
          <a:p>
            <a:fld id="{AE086683-F536-42AB-ABBC-F4803DFE8DBC}" type="slidenum">
              <a:rPr lang="sv-SE" smtClean="0"/>
              <a:pPr/>
              <a:t>‹#›</a:t>
            </a:fld>
            <a:endParaRPr lang="sv-SE"/>
          </a:p>
        </p:txBody>
      </p:sp>
    </p:spTree>
    <p:extLst>
      <p:ext uri="{BB962C8B-B14F-4D97-AF65-F5344CB8AC3E}">
        <p14:creationId xmlns:p14="http://schemas.microsoft.com/office/powerpoint/2010/main" val="21504871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Kapitelsida 1">
    <p:bg>
      <p:bgPr>
        <a:solidFill>
          <a:schemeClr val="accent2"/>
        </a:solidFill>
        <a:effectLst/>
      </p:bgPr>
    </p:bg>
    <p:spTree>
      <p:nvGrpSpPr>
        <p:cNvPr id="1" name=""/>
        <p:cNvGrpSpPr/>
        <p:nvPr/>
      </p:nvGrpSpPr>
      <p:grpSpPr>
        <a:xfrm>
          <a:off x="0" y="0"/>
          <a:ext cx="0" cy="0"/>
          <a:chOff x="0" y="0"/>
          <a:chExt cx="0" cy="0"/>
        </a:xfrm>
      </p:grpSpPr>
      <p:sp>
        <p:nvSpPr>
          <p:cNvPr id="8" name="Rektangel: ett hörn rundat 7">
            <a:extLst>
              <a:ext uri="{FF2B5EF4-FFF2-40B4-BE49-F238E27FC236}">
                <a16:creationId xmlns:a16="http://schemas.microsoft.com/office/drawing/2014/main" id="{905F03FB-BEDD-A1A4-A42A-B2A0D9DEBDAE}"/>
              </a:ext>
            </a:extLst>
          </p:cNvPr>
          <p:cNvSpPr/>
          <p:nvPr userDrawn="1"/>
        </p:nvSpPr>
        <p:spPr>
          <a:xfrm flipV="1">
            <a:off x="334963" y="1252329"/>
            <a:ext cx="11522075" cy="4624595"/>
          </a:xfrm>
          <a:prstGeom prst="round1Rect">
            <a:avLst>
              <a:gd name="adj" fmla="val 33878"/>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500">
              <a:cs typeface="Arial" panose="020B0604020202020204" pitchFamily="34" charset="0"/>
            </a:endParaRPr>
          </a:p>
        </p:txBody>
      </p:sp>
      <p:sp>
        <p:nvSpPr>
          <p:cNvPr id="10" name="Rubrik 9">
            <a:extLst>
              <a:ext uri="{FF2B5EF4-FFF2-40B4-BE49-F238E27FC236}">
                <a16:creationId xmlns:a16="http://schemas.microsoft.com/office/drawing/2014/main" id="{DE19494B-65FB-BA96-3C3C-43F8728EC0FA}"/>
              </a:ext>
            </a:extLst>
          </p:cNvPr>
          <p:cNvSpPr>
            <a:spLocks noGrp="1"/>
          </p:cNvSpPr>
          <p:nvPr>
            <p:ph type="title"/>
          </p:nvPr>
        </p:nvSpPr>
        <p:spPr>
          <a:xfrm>
            <a:off x="873724" y="1773480"/>
            <a:ext cx="9027001" cy="536575"/>
          </a:xfrm>
        </p:spPr>
        <p:txBody>
          <a:bodyPr/>
          <a:lstStyle>
            <a:lvl1pPr>
              <a:defRPr>
                <a:solidFill>
                  <a:schemeClr val="tx1"/>
                </a:solidFill>
              </a:defRPr>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4DD60AF-FC73-41DA-8ECD-F5290F6D92CF}"/>
              </a:ext>
            </a:extLst>
          </p:cNvPr>
          <p:cNvSpPr>
            <a:spLocks noGrp="1"/>
          </p:cNvSpPr>
          <p:nvPr>
            <p:ph idx="1"/>
          </p:nvPr>
        </p:nvSpPr>
        <p:spPr>
          <a:xfrm>
            <a:off x="873724" y="2552283"/>
            <a:ext cx="9054047" cy="1296032"/>
          </a:xfrm>
        </p:spPr>
        <p:txBody>
          <a:bodyPr/>
          <a:lstStyle>
            <a:lvl1pPr>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9" name="Platshållare för bildnummer 8">
            <a:extLst>
              <a:ext uri="{FF2B5EF4-FFF2-40B4-BE49-F238E27FC236}">
                <a16:creationId xmlns:a16="http://schemas.microsoft.com/office/drawing/2014/main" id="{88F9C2A1-30C5-021B-18E2-35BB8E9B3A22}"/>
              </a:ext>
            </a:extLst>
          </p:cNvPr>
          <p:cNvSpPr>
            <a:spLocks noGrp="1"/>
          </p:cNvSpPr>
          <p:nvPr>
            <p:ph type="sldNum" sz="quarter" idx="12"/>
          </p:nvPr>
        </p:nvSpPr>
        <p:spPr/>
        <p:txBody>
          <a:bodyPr/>
          <a:lstStyle>
            <a:lvl1pPr>
              <a:defRPr>
                <a:solidFill>
                  <a:schemeClr val="bg1"/>
                </a:solidFill>
              </a:defRPr>
            </a:lvl1pPr>
          </a:lstStyle>
          <a:p>
            <a:fld id="{AE086683-F536-42AB-ABBC-F4803DFE8DBC}" type="slidenum">
              <a:rPr lang="sv-SE" smtClean="0"/>
              <a:pPr/>
              <a:t>‹#›</a:t>
            </a:fld>
            <a:endParaRPr lang="sv-SE"/>
          </a:p>
        </p:txBody>
      </p:sp>
    </p:spTree>
    <p:extLst>
      <p:ext uri="{BB962C8B-B14F-4D97-AF65-F5344CB8AC3E}">
        <p14:creationId xmlns:p14="http://schemas.microsoft.com/office/powerpoint/2010/main" val="16503597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Kapitelsida 2">
    <p:bg>
      <p:bgPr>
        <a:solidFill>
          <a:schemeClr val="accent2"/>
        </a:solidFill>
        <a:effectLst/>
      </p:bgPr>
    </p:bg>
    <p:spTree>
      <p:nvGrpSpPr>
        <p:cNvPr id="1" name=""/>
        <p:cNvGrpSpPr/>
        <p:nvPr/>
      </p:nvGrpSpPr>
      <p:grpSpPr>
        <a:xfrm>
          <a:off x="0" y="0"/>
          <a:ext cx="0" cy="0"/>
          <a:chOff x="0" y="0"/>
          <a:chExt cx="0" cy="0"/>
        </a:xfrm>
      </p:grpSpPr>
      <p:sp>
        <p:nvSpPr>
          <p:cNvPr id="8" name="Rektangel: ett hörn rundat 7">
            <a:extLst>
              <a:ext uri="{FF2B5EF4-FFF2-40B4-BE49-F238E27FC236}">
                <a16:creationId xmlns:a16="http://schemas.microsoft.com/office/drawing/2014/main" id="{905F03FB-BEDD-A1A4-A42A-B2A0D9DEBDAE}"/>
              </a:ext>
            </a:extLst>
          </p:cNvPr>
          <p:cNvSpPr/>
          <p:nvPr userDrawn="1"/>
        </p:nvSpPr>
        <p:spPr>
          <a:xfrm flipV="1">
            <a:off x="334963" y="1262269"/>
            <a:ext cx="11522075" cy="4614655"/>
          </a:xfrm>
          <a:prstGeom prst="round1Rect">
            <a:avLst>
              <a:gd name="adj" fmla="val 33878"/>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500">
              <a:cs typeface="Arial" panose="020B0604020202020204" pitchFamily="34" charset="0"/>
            </a:endParaRPr>
          </a:p>
        </p:txBody>
      </p:sp>
      <p:sp>
        <p:nvSpPr>
          <p:cNvPr id="10" name="Rubrik 9">
            <a:extLst>
              <a:ext uri="{FF2B5EF4-FFF2-40B4-BE49-F238E27FC236}">
                <a16:creationId xmlns:a16="http://schemas.microsoft.com/office/drawing/2014/main" id="{DE19494B-65FB-BA96-3C3C-43F8728EC0FA}"/>
              </a:ext>
            </a:extLst>
          </p:cNvPr>
          <p:cNvSpPr>
            <a:spLocks noGrp="1"/>
          </p:cNvSpPr>
          <p:nvPr>
            <p:ph type="title"/>
          </p:nvPr>
        </p:nvSpPr>
        <p:spPr>
          <a:xfrm>
            <a:off x="873724" y="1505123"/>
            <a:ext cx="9027001" cy="536575"/>
          </a:xfrm>
        </p:spPr>
        <p:txBody>
          <a:bodyPr/>
          <a:lstStyle>
            <a:lvl1pPr>
              <a:defRPr>
                <a:solidFill>
                  <a:schemeClr val="bg1"/>
                </a:solidFill>
              </a:defRPr>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4DD60AF-FC73-41DA-8ECD-F5290F6D92CF}"/>
              </a:ext>
            </a:extLst>
          </p:cNvPr>
          <p:cNvSpPr>
            <a:spLocks noGrp="1"/>
          </p:cNvSpPr>
          <p:nvPr>
            <p:ph idx="1"/>
          </p:nvPr>
        </p:nvSpPr>
        <p:spPr>
          <a:xfrm>
            <a:off x="873724" y="2283926"/>
            <a:ext cx="9054047" cy="1296032"/>
          </a:xfrm>
        </p:spPr>
        <p:txBody>
          <a:bodyPr/>
          <a:lstStyle>
            <a:lvl1pP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9" name="Platshållare för bildnummer 8">
            <a:extLst>
              <a:ext uri="{FF2B5EF4-FFF2-40B4-BE49-F238E27FC236}">
                <a16:creationId xmlns:a16="http://schemas.microsoft.com/office/drawing/2014/main" id="{2468DFD9-A368-C571-C55A-FE2322CD814A}"/>
              </a:ext>
            </a:extLst>
          </p:cNvPr>
          <p:cNvSpPr>
            <a:spLocks noGrp="1"/>
          </p:cNvSpPr>
          <p:nvPr>
            <p:ph type="sldNum" sz="quarter" idx="12"/>
          </p:nvPr>
        </p:nvSpPr>
        <p:spPr/>
        <p:txBody>
          <a:bodyPr/>
          <a:lstStyle/>
          <a:p>
            <a:fld id="{AE086683-F536-42AB-ABBC-F4803DFE8DBC}" type="slidenum">
              <a:rPr lang="sv-SE" smtClean="0"/>
              <a:pPr/>
              <a:t>‹#›</a:t>
            </a:fld>
            <a:endParaRPr lang="sv-SE"/>
          </a:p>
        </p:txBody>
      </p:sp>
    </p:spTree>
    <p:extLst>
      <p:ext uri="{BB962C8B-B14F-4D97-AF65-F5344CB8AC3E}">
        <p14:creationId xmlns:p14="http://schemas.microsoft.com/office/powerpoint/2010/main" val="632749498"/>
      </p:ext>
    </p:extLst>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Helbild - ljus bild">
    <p:bg>
      <p:bgPr>
        <a:solidFill>
          <a:schemeClr val="accent6"/>
        </a:solidFill>
        <a:effectLst/>
      </p:bgPr>
    </p:bg>
    <p:spTree>
      <p:nvGrpSpPr>
        <p:cNvPr id="1" name=""/>
        <p:cNvGrpSpPr/>
        <p:nvPr/>
      </p:nvGrpSpPr>
      <p:grpSpPr>
        <a:xfrm>
          <a:off x="0" y="0"/>
          <a:ext cx="0" cy="0"/>
          <a:chOff x="0" y="0"/>
          <a:chExt cx="0" cy="0"/>
        </a:xfrm>
      </p:grpSpPr>
      <p:sp>
        <p:nvSpPr>
          <p:cNvPr id="6" name="Platshållare för bild 10">
            <a:extLst>
              <a:ext uri="{FF2B5EF4-FFF2-40B4-BE49-F238E27FC236}">
                <a16:creationId xmlns:a16="http://schemas.microsoft.com/office/drawing/2014/main" id="{DFB39D1C-5674-42D5-DE11-C8A53EF35E7F}"/>
              </a:ext>
            </a:extLst>
          </p:cNvPr>
          <p:cNvSpPr>
            <a:spLocks noGrp="1"/>
          </p:cNvSpPr>
          <p:nvPr>
            <p:ph type="pic" sz="quarter" idx="13"/>
          </p:nvPr>
        </p:nvSpPr>
        <p:spPr>
          <a:xfrm>
            <a:off x="0" y="949234"/>
            <a:ext cx="12192000" cy="5908766"/>
          </a:xfrm>
          <a:solidFill>
            <a:schemeClr val="accent4">
              <a:lumMod val="60000"/>
              <a:lumOff val="40000"/>
            </a:schemeClr>
          </a:solidFill>
        </p:spPr>
        <p:txBody>
          <a:bodyPr/>
          <a:lstStyle>
            <a:lvl1pPr>
              <a:defRPr>
                <a:noFill/>
              </a:defRPr>
            </a:lvl1pPr>
          </a:lstStyle>
          <a:p>
            <a:r>
              <a:rPr lang="sv-SE"/>
              <a:t>Klicka på ikonen för att lägga till en bild</a:t>
            </a:r>
          </a:p>
        </p:txBody>
      </p:sp>
      <p:sp>
        <p:nvSpPr>
          <p:cNvPr id="10" name="Platshållare för bildnummer 9">
            <a:extLst>
              <a:ext uri="{FF2B5EF4-FFF2-40B4-BE49-F238E27FC236}">
                <a16:creationId xmlns:a16="http://schemas.microsoft.com/office/drawing/2014/main" id="{81268A76-07D0-0814-3975-A09DE3825A28}"/>
              </a:ext>
            </a:extLst>
          </p:cNvPr>
          <p:cNvSpPr>
            <a:spLocks noGrp="1"/>
          </p:cNvSpPr>
          <p:nvPr>
            <p:ph type="sldNum" sz="quarter" idx="17"/>
          </p:nvPr>
        </p:nvSpPr>
        <p:spPr/>
        <p:txBody>
          <a:bodyPr/>
          <a:lstStyle/>
          <a:p>
            <a:fld id="{AE086683-F536-42AB-ABBC-F4803DFE8DBC}" type="slidenum">
              <a:rPr lang="sv-SE" smtClean="0"/>
              <a:pPr/>
              <a:t>‹#›</a:t>
            </a:fld>
            <a:endParaRPr lang="sv-SE"/>
          </a:p>
        </p:txBody>
      </p:sp>
      <p:sp>
        <p:nvSpPr>
          <p:cNvPr id="2" name="Rektangel 1">
            <a:extLst>
              <a:ext uri="{FF2B5EF4-FFF2-40B4-BE49-F238E27FC236}">
                <a16:creationId xmlns:a16="http://schemas.microsoft.com/office/drawing/2014/main" id="{4016BE38-FD98-5D56-8118-C370084F5359}"/>
              </a:ext>
            </a:extLst>
          </p:cNvPr>
          <p:cNvSpPr/>
          <p:nvPr userDrawn="1"/>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a:ln>
                <a:noFill/>
              </a:ln>
              <a:solidFill>
                <a:schemeClr val="tx1"/>
              </a:solidFill>
              <a:effectLst/>
              <a:latin typeface="Verdana" pitchFamily="34" charset="0"/>
              <a:ea typeface="Geneva" pitchFamily="1" charset="-128"/>
            </a:endParaRPr>
          </a:p>
        </p:txBody>
      </p:sp>
      <p:pic>
        <p:nvPicPr>
          <p:cNvPr id="4" name="Bild 3">
            <a:extLst>
              <a:ext uri="{FF2B5EF4-FFF2-40B4-BE49-F238E27FC236}">
                <a16:creationId xmlns:a16="http://schemas.microsoft.com/office/drawing/2014/main" id="{42E42B47-3E66-27FC-7D7B-3FE6C9DACF3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275920" y="148727"/>
            <a:ext cx="2400121" cy="632786"/>
          </a:xfrm>
          <a:prstGeom prst="rect">
            <a:avLst/>
          </a:prstGeom>
        </p:spPr>
      </p:pic>
    </p:spTree>
    <p:extLst>
      <p:ext uri="{BB962C8B-B14F-4D97-AF65-F5344CB8AC3E}">
        <p14:creationId xmlns:p14="http://schemas.microsoft.com/office/powerpoint/2010/main" val="2911619312"/>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Helbild - mörk bild">
    <p:bg>
      <p:bgPr>
        <a:solidFill>
          <a:schemeClr val="tx1"/>
        </a:solidFill>
        <a:effectLst/>
      </p:bgPr>
    </p:bg>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2A855A86-B1A3-7212-E83F-6DD72EE57F3D}"/>
              </a:ext>
            </a:extLst>
          </p:cNvPr>
          <p:cNvSpPr>
            <a:spLocks noGrp="1"/>
          </p:cNvSpPr>
          <p:nvPr>
            <p:ph type="title" hasCustomPrompt="1"/>
          </p:nvPr>
        </p:nvSpPr>
        <p:spPr>
          <a:xfrm>
            <a:off x="873724" y="-825500"/>
            <a:ext cx="10453089" cy="536575"/>
          </a:xfrm>
        </p:spPr>
        <p:txBody>
          <a:bodyPr/>
          <a:lstStyle>
            <a:lvl1pPr>
              <a:defRPr>
                <a:solidFill>
                  <a:schemeClr val="bg1"/>
                </a:solidFill>
              </a:defRPr>
            </a:lvl1pPr>
          </a:lstStyle>
          <a:p>
            <a:r>
              <a:rPr lang="sv-SE"/>
              <a:t>Rubrik för tillgänglighet</a:t>
            </a:r>
          </a:p>
        </p:txBody>
      </p:sp>
      <p:sp>
        <p:nvSpPr>
          <p:cNvPr id="6" name="Platshållare för bild 10">
            <a:extLst>
              <a:ext uri="{FF2B5EF4-FFF2-40B4-BE49-F238E27FC236}">
                <a16:creationId xmlns:a16="http://schemas.microsoft.com/office/drawing/2014/main" id="{DFB39D1C-5674-42D5-DE11-C8A53EF35E7F}"/>
              </a:ext>
            </a:extLst>
          </p:cNvPr>
          <p:cNvSpPr>
            <a:spLocks noGrp="1"/>
          </p:cNvSpPr>
          <p:nvPr>
            <p:ph type="pic" sz="quarter" idx="13"/>
          </p:nvPr>
        </p:nvSpPr>
        <p:spPr>
          <a:xfrm>
            <a:off x="0" y="2318084"/>
            <a:ext cx="12192000" cy="4539916"/>
          </a:xfrm>
          <a:solidFill>
            <a:schemeClr val="accent4"/>
          </a:solidFill>
        </p:spPr>
        <p:txBody>
          <a:bodyPr/>
          <a:lstStyle>
            <a:lvl1pPr>
              <a:defRPr>
                <a:noFill/>
              </a:defRPr>
            </a:lvl1pPr>
          </a:lstStyle>
          <a:p>
            <a:r>
              <a:rPr lang="sv-SE"/>
              <a:t>Klicka på ikonen för att lägga till en bild</a:t>
            </a:r>
          </a:p>
        </p:txBody>
      </p:sp>
      <p:sp>
        <p:nvSpPr>
          <p:cNvPr id="4" name="Platshållare för bildnummer 3">
            <a:extLst>
              <a:ext uri="{FF2B5EF4-FFF2-40B4-BE49-F238E27FC236}">
                <a16:creationId xmlns:a16="http://schemas.microsoft.com/office/drawing/2014/main" id="{81B4C505-33E4-4681-8C5B-77BB1E17C2CB}"/>
              </a:ext>
            </a:extLst>
          </p:cNvPr>
          <p:cNvSpPr>
            <a:spLocks noGrp="1"/>
          </p:cNvSpPr>
          <p:nvPr>
            <p:ph type="sldNum" sz="quarter" idx="12"/>
          </p:nvPr>
        </p:nvSpPr>
        <p:spPr/>
        <p:txBody>
          <a:bodyPr/>
          <a:lstStyle/>
          <a:p>
            <a:fld id="{AE086683-F536-42AB-ABBC-F4803DFE8DBC}" type="slidenum">
              <a:rPr lang="sv-SE" smtClean="0"/>
              <a:t>‹#›</a:t>
            </a:fld>
            <a:endParaRPr lang="sv-SE"/>
          </a:p>
        </p:txBody>
      </p:sp>
    </p:spTree>
    <p:extLst>
      <p:ext uri="{BB962C8B-B14F-4D97-AF65-F5344CB8AC3E}">
        <p14:creationId xmlns:p14="http://schemas.microsoft.com/office/powerpoint/2010/main" val="1232746371"/>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tartsida med platta - ljus bild">
    <p:bg>
      <p:bgPr>
        <a:solidFill>
          <a:schemeClr val="accent5"/>
        </a:solidFill>
        <a:effectLst/>
      </p:bgPr>
    </p:bg>
    <p:spTree>
      <p:nvGrpSpPr>
        <p:cNvPr id="1" name=""/>
        <p:cNvGrpSpPr/>
        <p:nvPr/>
      </p:nvGrpSpPr>
      <p:grpSpPr>
        <a:xfrm>
          <a:off x="0" y="0"/>
          <a:ext cx="0" cy="0"/>
          <a:chOff x="0" y="0"/>
          <a:chExt cx="0" cy="0"/>
        </a:xfrm>
      </p:grpSpPr>
      <p:sp>
        <p:nvSpPr>
          <p:cNvPr id="9" name="Platshållare för bild 10">
            <a:extLst>
              <a:ext uri="{FF2B5EF4-FFF2-40B4-BE49-F238E27FC236}">
                <a16:creationId xmlns:a16="http://schemas.microsoft.com/office/drawing/2014/main" id="{5158AFCA-C0CE-1794-60B8-ABF729B6D160}"/>
              </a:ext>
            </a:extLst>
          </p:cNvPr>
          <p:cNvSpPr>
            <a:spLocks noGrp="1"/>
          </p:cNvSpPr>
          <p:nvPr>
            <p:ph type="pic" sz="quarter" idx="13"/>
          </p:nvPr>
        </p:nvSpPr>
        <p:spPr>
          <a:xfrm>
            <a:off x="0" y="0"/>
            <a:ext cx="12192000" cy="6858000"/>
          </a:xfrm>
          <a:solidFill>
            <a:schemeClr val="accent5"/>
          </a:solidFill>
        </p:spPr>
        <p:txBody>
          <a:bodyPr/>
          <a:lstStyle>
            <a:lvl1pPr>
              <a:defRPr>
                <a:noFill/>
              </a:defRPr>
            </a:lvl1pPr>
          </a:lstStyle>
          <a:p>
            <a:r>
              <a:rPr lang="sv-SE"/>
              <a:t>Klicka på ikonen för att lägga till en bild</a:t>
            </a:r>
          </a:p>
        </p:txBody>
      </p:sp>
      <p:sp>
        <p:nvSpPr>
          <p:cNvPr id="8" name="Rubrik 7">
            <a:extLst>
              <a:ext uri="{FF2B5EF4-FFF2-40B4-BE49-F238E27FC236}">
                <a16:creationId xmlns:a16="http://schemas.microsoft.com/office/drawing/2014/main" id="{529CA922-2AB7-A774-ADFC-9234C8A90257}"/>
              </a:ext>
            </a:extLst>
          </p:cNvPr>
          <p:cNvSpPr>
            <a:spLocks noGrp="1"/>
          </p:cNvSpPr>
          <p:nvPr>
            <p:ph type="title"/>
          </p:nvPr>
        </p:nvSpPr>
        <p:spPr>
          <a:xfrm>
            <a:off x="334963" y="381965"/>
            <a:ext cx="6366779" cy="2453832"/>
          </a:xfrm>
          <a:custGeom>
            <a:avLst/>
            <a:gdLst>
              <a:gd name="connsiteX0" fmla="*/ 0 w 5653946"/>
              <a:gd name="connsiteY0" fmla="*/ 0 h 2559272"/>
              <a:gd name="connsiteX1" fmla="*/ 5653946 w 5653946"/>
              <a:gd name="connsiteY1" fmla="*/ 0 h 2559272"/>
              <a:gd name="connsiteX2" fmla="*/ 5653946 w 5653946"/>
              <a:gd name="connsiteY2" fmla="*/ 1669515 h 2559272"/>
              <a:gd name="connsiteX3" fmla="*/ 4764189 w 5653946"/>
              <a:gd name="connsiteY3" fmla="*/ 2559272 h 2559272"/>
              <a:gd name="connsiteX4" fmla="*/ 0 w 5653946"/>
              <a:gd name="connsiteY4" fmla="*/ 2559272 h 25592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946" h="2559272">
                <a:moveTo>
                  <a:pt x="0" y="0"/>
                </a:moveTo>
                <a:lnTo>
                  <a:pt x="5653946" y="0"/>
                </a:lnTo>
                <a:lnTo>
                  <a:pt x="5653946" y="1669515"/>
                </a:lnTo>
                <a:cubicBezTo>
                  <a:pt x="5653946" y="2160914"/>
                  <a:pt x="5255588" y="2559272"/>
                  <a:pt x="4764189" y="2559272"/>
                </a:cubicBezTo>
                <a:lnTo>
                  <a:pt x="0" y="2559272"/>
                </a:lnTo>
                <a:close/>
              </a:path>
            </a:pathLst>
          </a:custGeom>
          <a:solidFill>
            <a:schemeClr val="accent2"/>
          </a:solidFill>
        </p:spPr>
        <p:txBody>
          <a:bodyPr wrap="square" lIns="540000" tIns="504000" rIns="792000" bIns="972000" anchor="b" anchorCtr="0">
            <a:noAutofit/>
          </a:bodyPr>
          <a:lstStyle>
            <a:lvl1pPr>
              <a:defRPr sz="3500">
                <a:solidFill>
                  <a:schemeClr val="bg1"/>
                </a:solidFill>
              </a:defRPr>
            </a:lvl1pPr>
          </a:lstStyle>
          <a:p>
            <a:r>
              <a:rPr lang="sv-SE"/>
              <a:t>Klicka här för att ändra mall för rubrikformat</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p:nvPr>
        </p:nvSpPr>
        <p:spPr>
          <a:xfrm>
            <a:off x="885629" y="2024953"/>
            <a:ext cx="5041301" cy="622413"/>
          </a:xfrm>
        </p:spPr>
        <p:txBody>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6" name="Platshållare för bildnummer 5">
            <a:extLst>
              <a:ext uri="{FF2B5EF4-FFF2-40B4-BE49-F238E27FC236}">
                <a16:creationId xmlns:a16="http://schemas.microsoft.com/office/drawing/2014/main" id="{81FD2A41-9C0C-486B-814D-D78D722ED64C}"/>
              </a:ext>
            </a:extLst>
          </p:cNvPr>
          <p:cNvSpPr>
            <a:spLocks noGrp="1"/>
          </p:cNvSpPr>
          <p:nvPr>
            <p:ph type="sldNum" sz="quarter" idx="12"/>
          </p:nvPr>
        </p:nvSpPr>
        <p:spPr/>
        <p:txBody>
          <a:bodyPr/>
          <a:lstStyle/>
          <a:p>
            <a:fld id="{AE086683-F536-42AB-ABBC-F4803DFE8DBC}" type="slidenum">
              <a:rPr lang="sv-SE" smtClean="0"/>
              <a:t>‹#›</a:t>
            </a:fld>
            <a:endParaRPr lang="sv-SE"/>
          </a:p>
        </p:txBody>
      </p:sp>
      <p:sp>
        <p:nvSpPr>
          <p:cNvPr id="13" name="Platshållare för text 12">
            <a:extLst>
              <a:ext uri="{FF2B5EF4-FFF2-40B4-BE49-F238E27FC236}">
                <a16:creationId xmlns:a16="http://schemas.microsoft.com/office/drawing/2014/main" id="{022A0F9A-3379-25D4-8092-3A42D4FBFF93}"/>
              </a:ext>
            </a:extLst>
          </p:cNvPr>
          <p:cNvSpPr>
            <a:spLocks noGrp="1"/>
          </p:cNvSpPr>
          <p:nvPr>
            <p:ph type="body" sz="quarter" idx="14" hasCustomPrompt="1"/>
          </p:nvPr>
        </p:nvSpPr>
        <p:spPr>
          <a:xfrm>
            <a:off x="10227469" y="6045770"/>
            <a:ext cx="1770912" cy="646561"/>
          </a:xfrm>
          <a:blipFill>
            <a:blip>
              <a:extLst>
                <a:ext uri="{96DAC541-7B7A-43D3-8B79-37D633B846F1}">
                  <asvg:svgBlip xmlns:asvg="http://schemas.microsoft.com/office/drawing/2016/SVG/main" r:embed="rId2"/>
                </a:ext>
              </a:extLst>
            </a:blip>
            <a:stretch>
              <a:fillRect/>
            </a:stretch>
          </a:blipFill>
        </p:spPr>
        <p:txBody>
          <a:bodyPr/>
          <a:lstStyle>
            <a:lvl1pPr marL="0" indent="0">
              <a:buNone/>
              <a:defRPr>
                <a:noFill/>
              </a:defRPr>
            </a:lvl1pPr>
          </a:lstStyle>
          <a:p>
            <a:pPr lvl="0"/>
            <a:r>
              <a:rPr lang="sv-SE"/>
              <a:t> </a:t>
            </a:r>
          </a:p>
        </p:txBody>
      </p:sp>
    </p:spTree>
    <p:extLst>
      <p:ext uri="{BB962C8B-B14F-4D97-AF65-F5344CB8AC3E}">
        <p14:creationId xmlns:p14="http://schemas.microsoft.com/office/powerpoint/2010/main" val="31028972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En bi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0B1C4E71-00E6-0415-53E9-BD6CCF15BD27}"/>
              </a:ext>
            </a:extLst>
          </p:cNvPr>
          <p:cNvSpPr>
            <a:spLocks noGrp="1"/>
          </p:cNvSpPr>
          <p:nvPr>
            <p:ph type="title" hasCustomPrompt="1"/>
          </p:nvPr>
        </p:nvSpPr>
        <p:spPr>
          <a:xfrm>
            <a:off x="873724" y="-825500"/>
            <a:ext cx="10453089" cy="536575"/>
          </a:xfrm>
        </p:spPr>
        <p:txBody>
          <a:bodyPr/>
          <a:lstStyle/>
          <a:p>
            <a:r>
              <a:rPr lang="sv-SE"/>
              <a:t>Rubrik för tillgänglighet</a:t>
            </a:r>
          </a:p>
        </p:txBody>
      </p:sp>
      <p:sp>
        <p:nvSpPr>
          <p:cNvPr id="10" name="Platshållare för bild 9">
            <a:extLst>
              <a:ext uri="{FF2B5EF4-FFF2-40B4-BE49-F238E27FC236}">
                <a16:creationId xmlns:a16="http://schemas.microsoft.com/office/drawing/2014/main" id="{4B226070-6230-7F12-FEA9-B8DCD0F5EA15}"/>
              </a:ext>
            </a:extLst>
          </p:cNvPr>
          <p:cNvSpPr>
            <a:spLocks noGrp="1"/>
          </p:cNvSpPr>
          <p:nvPr>
            <p:ph type="pic" sz="quarter" idx="14"/>
          </p:nvPr>
        </p:nvSpPr>
        <p:spPr>
          <a:xfrm>
            <a:off x="334964" y="1235242"/>
            <a:ext cx="11522075" cy="4641684"/>
          </a:xfrm>
          <a:custGeom>
            <a:avLst/>
            <a:gdLst>
              <a:gd name="connsiteX0" fmla="*/ 0 w 11522075"/>
              <a:gd name="connsiteY0" fmla="*/ 0 h 5589588"/>
              <a:gd name="connsiteX1" fmla="*/ 11522075 w 11522075"/>
              <a:gd name="connsiteY1" fmla="*/ 0 h 5589588"/>
              <a:gd name="connsiteX2" fmla="*/ 11522075 w 11522075"/>
              <a:gd name="connsiteY2" fmla="*/ 3730882 h 5589588"/>
              <a:gd name="connsiteX3" fmla="*/ 9663369 w 11522075"/>
              <a:gd name="connsiteY3" fmla="*/ 5589588 h 5589588"/>
              <a:gd name="connsiteX4" fmla="*/ 0 w 11522075"/>
              <a:gd name="connsiteY4" fmla="*/ 5589588 h 55895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22075" h="5589588">
                <a:moveTo>
                  <a:pt x="0" y="0"/>
                </a:moveTo>
                <a:lnTo>
                  <a:pt x="11522075" y="0"/>
                </a:lnTo>
                <a:lnTo>
                  <a:pt x="11522075" y="3730882"/>
                </a:lnTo>
                <a:cubicBezTo>
                  <a:pt x="11522075" y="4757417"/>
                  <a:pt x="10689904" y="5589588"/>
                  <a:pt x="9663369" y="5589588"/>
                </a:cubicBezTo>
                <a:lnTo>
                  <a:pt x="0" y="5589588"/>
                </a:lnTo>
                <a:close/>
              </a:path>
            </a:pathLst>
          </a:custGeom>
          <a:solidFill>
            <a:schemeClr val="accent4"/>
          </a:solidFill>
        </p:spPr>
        <p:txBody>
          <a:bodyPr wrap="square">
            <a:noAutofit/>
          </a:bodyPr>
          <a:lstStyle>
            <a:lvl1pPr>
              <a:defRPr>
                <a:noFill/>
              </a:defRPr>
            </a:lvl1pPr>
          </a:lstStyle>
          <a:p>
            <a:r>
              <a:rPr lang="sv-SE"/>
              <a:t>Klicka på ikonen för att lägga till en bild</a:t>
            </a:r>
          </a:p>
        </p:txBody>
      </p:sp>
      <p:sp>
        <p:nvSpPr>
          <p:cNvPr id="8" name="Platshållare för bildnummer 7">
            <a:extLst>
              <a:ext uri="{FF2B5EF4-FFF2-40B4-BE49-F238E27FC236}">
                <a16:creationId xmlns:a16="http://schemas.microsoft.com/office/drawing/2014/main" id="{BA3034BA-08A7-891A-B592-1BBBEE233F6A}"/>
              </a:ext>
            </a:extLst>
          </p:cNvPr>
          <p:cNvSpPr>
            <a:spLocks noGrp="1"/>
          </p:cNvSpPr>
          <p:nvPr>
            <p:ph type="sldNum" sz="quarter" idx="17"/>
          </p:nvPr>
        </p:nvSpPr>
        <p:spPr/>
        <p:txBody>
          <a:bodyPr/>
          <a:lstStyle/>
          <a:p>
            <a:fld id="{AE086683-F536-42AB-ABBC-F4803DFE8DBC}" type="slidenum">
              <a:rPr lang="sv-SE" smtClean="0"/>
              <a:pPr/>
              <a:t>‹#›</a:t>
            </a:fld>
            <a:endParaRPr lang="sv-SE"/>
          </a:p>
        </p:txBody>
      </p:sp>
    </p:spTree>
    <p:extLst>
      <p:ext uri="{BB962C8B-B14F-4D97-AF65-F5344CB8AC3E}">
        <p14:creationId xmlns:p14="http://schemas.microsoft.com/office/powerpoint/2010/main" val="7964798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vå bilde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A842109-5DE4-09B8-25E3-63C823A5E898}"/>
              </a:ext>
            </a:extLst>
          </p:cNvPr>
          <p:cNvSpPr>
            <a:spLocks noGrp="1"/>
          </p:cNvSpPr>
          <p:nvPr>
            <p:ph type="title" hasCustomPrompt="1"/>
          </p:nvPr>
        </p:nvSpPr>
        <p:spPr>
          <a:xfrm>
            <a:off x="873724" y="-825500"/>
            <a:ext cx="10453089" cy="536575"/>
          </a:xfrm>
        </p:spPr>
        <p:txBody>
          <a:bodyPr/>
          <a:lstStyle/>
          <a:p>
            <a:r>
              <a:rPr lang="sv-SE"/>
              <a:t>Rubrik för tillgänglighet</a:t>
            </a:r>
          </a:p>
        </p:txBody>
      </p:sp>
      <p:sp>
        <p:nvSpPr>
          <p:cNvPr id="13" name="Platshållare för bild 12">
            <a:extLst>
              <a:ext uri="{FF2B5EF4-FFF2-40B4-BE49-F238E27FC236}">
                <a16:creationId xmlns:a16="http://schemas.microsoft.com/office/drawing/2014/main" id="{1C6581D2-222A-4797-BEF4-821E6BA79727}"/>
              </a:ext>
            </a:extLst>
          </p:cNvPr>
          <p:cNvSpPr>
            <a:spLocks noGrp="1"/>
          </p:cNvSpPr>
          <p:nvPr>
            <p:ph type="pic" sz="quarter" idx="13"/>
          </p:nvPr>
        </p:nvSpPr>
        <p:spPr>
          <a:xfrm>
            <a:off x="334962" y="1227221"/>
            <a:ext cx="5761038" cy="4649709"/>
          </a:xfrm>
          <a:solidFill>
            <a:schemeClr val="accent4"/>
          </a:solidFill>
        </p:spPr>
        <p:txBody>
          <a:bodyPr/>
          <a:lstStyle>
            <a:lvl1pPr>
              <a:defRPr>
                <a:noFill/>
              </a:defRPr>
            </a:lvl1pPr>
          </a:lstStyle>
          <a:p>
            <a:r>
              <a:rPr lang="sv-SE"/>
              <a:t>Klicka på ikonen för att lägga till en bild</a:t>
            </a:r>
          </a:p>
        </p:txBody>
      </p:sp>
      <p:sp>
        <p:nvSpPr>
          <p:cNvPr id="11" name="Platshållare för bild 10">
            <a:extLst>
              <a:ext uri="{FF2B5EF4-FFF2-40B4-BE49-F238E27FC236}">
                <a16:creationId xmlns:a16="http://schemas.microsoft.com/office/drawing/2014/main" id="{CBF5B3BA-BFB9-5465-D348-22A1C1E4B690}"/>
              </a:ext>
            </a:extLst>
          </p:cNvPr>
          <p:cNvSpPr>
            <a:spLocks noGrp="1"/>
          </p:cNvSpPr>
          <p:nvPr>
            <p:ph type="pic" sz="quarter" idx="14"/>
          </p:nvPr>
        </p:nvSpPr>
        <p:spPr>
          <a:xfrm>
            <a:off x="6096000" y="1227219"/>
            <a:ext cx="5761038" cy="4649705"/>
          </a:xfrm>
          <a:custGeom>
            <a:avLst/>
            <a:gdLst>
              <a:gd name="connsiteX0" fmla="*/ 0 w 5581650"/>
              <a:gd name="connsiteY0" fmla="*/ 0 h 5589582"/>
              <a:gd name="connsiteX1" fmla="*/ 5581650 w 5581650"/>
              <a:gd name="connsiteY1" fmla="*/ 0 h 5589582"/>
              <a:gd name="connsiteX2" fmla="*/ 5581650 w 5581650"/>
              <a:gd name="connsiteY2" fmla="*/ 5589582 h 5589582"/>
              <a:gd name="connsiteX3" fmla="*/ 1793837 w 5581650"/>
              <a:gd name="connsiteY3" fmla="*/ 5589582 h 5589582"/>
              <a:gd name="connsiteX4" fmla="*/ 1610472 w 5581650"/>
              <a:gd name="connsiteY4" fmla="*/ 5580323 h 5589582"/>
              <a:gd name="connsiteX5" fmla="*/ 9261 w 5581650"/>
              <a:gd name="connsiteY5" fmla="*/ 3979112 h 5589582"/>
              <a:gd name="connsiteX6" fmla="*/ 0 w 5581650"/>
              <a:gd name="connsiteY6" fmla="*/ 3795708 h 5589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81650" h="5589582">
                <a:moveTo>
                  <a:pt x="0" y="0"/>
                </a:moveTo>
                <a:lnTo>
                  <a:pt x="5581650" y="0"/>
                </a:lnTo>
                <a:lnTo>
                  <a:pt x="5581650" y="5589582"/>
                </a:lnTo>
                <a:lnTo>
                  <a:pt x="1793837" y="5589582"/>
                </a:lnTo>
                <a:lnTo>
                  <a:pt x="1610472" y="5580323"/>
                </a:lnTo>
                <a:cubicBezTo>
                  <a:pt x="766199" y="5494582"/>
                  <a:pt x="95002" y="4823385"/>
                  <a:pt x="9261" y="3979112"/>
                </a:cubicBezTo>
                <a:lnTo>
                  <a:pt x="0" y="3795708"/>
                </a:lnTo>
                <a:close/>
              </a:path>
            </a:pathLst>
          </a:custGeom>
          <a:solidFill>
            <a:schemeClr val="accent4">
              <a:lumMod val="60000"/>
              <a:lumOff val="40000"/>
            </a:schemeClr>
          </a:solidFill>
        </p:spPr>
        <p:txBody>
          <a:bodyPr wrap="square">
            <a:noAutofit/>
          </a:bodyPr>
          <a:lstStyle>
            <a:lvl1pPr>
              <a:defRPr>
                <a:noFill/>
              </a:defRPr>
            </a:lvl1pPr>
          </a:lstStyle>
          <a:p>
            <a:r>
              <a:rPr lang="sv-SE"/>
              <a:t>Klicka på ikonen för att lägga till en bild</a:t>
            </a:r>
          </a:p>
        </p:txBody>
      </p:sp>
      <p:sp>
        <p:nvSpPr>
          <p:cNvPr id="8" name="Platshållare för bildnummer 7">
            <a:extLst>
              <a:ext uri="{FF2B5EF4-FFF2-40B4-BE49-F238E27FC236}">
                <a16:creationId xmlns:a16="http://schemas.microsoft.com/office/drawing/2014/main" id="{F35EAC08-513C-B1E9-5508-2689E4322E51}"/>
              </a:ext>
            </a:extLst>
          </p:cNvPr>
          <p:cNvSpPr>
            <a:spLocks noGrp="1"/>
          </p:cNvSpPr>
          <p:nvPr>
            <p:ph type="sldNum" sz="quarter" idx="17"/>
          </p:nvPr>
        </p:nvSpPr>
        <p:spPr/>
        <p:txBody>
          <a:bodyPr/>
          <a:lstStyle/>
          <a:p>
            <a:fld id="{AE086683-F536-42AB-ABBC-F4803DFE8DBC}" type="slidenum">
              <a:rPr lang="sv-SE" smtClean="0"/>
              <a:pPr/>
              <a:t>‹#›</a:t>
            </a:fld>
            <a:endParaRPr lang="sv-SE"/>
          </a:p>
        </p:txBody>
      </p:sp>
    </p:spTree>
    <p:extLst>
      <p:ext uri="{BB962C8B-B14F-4D97-AF65-F5344CB8AC3E}">
        <p14:creationId xmlns:p14="http://schemas.microsoft.com/office/powerpoint/2010/main" val="14376469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re bilder">
    <p:spTree>
      <p:nvGrpSpPr>
        <p:cNvPr id="1" name=""/>
        <p:cNvGrpSpPr/>
        <p:nvPr/>
      </p:nvGrpSpPr>
      <p:grpSpPr>
        <a:xfrm>
          <a:off x="0" y="0"/>
          <a:ext cx="0" cy="0"/>
          <a:chOff x="0" y="0"/>
          <a:chExt cx="0" cy="0"/>
        </a:xfrm>
      </p:grpSpPr>
      <p:sp>
        <p:nvSpPr>
          <p:cNvPr id="12" name="Platshållare för innehåll 11">
            <a:extLst>
              <a:ext uri="{FF2B5EF4-FFF2-40B4-BE49-F238E27FC236}">
                <a16:creationId xmlns:a16="http://schemas.microsoft.com/office/drawing/2014/main" id="{6F3B873B-FAA5-972C-3D8E-851CC156A4EB}"/>
              </a:ext>
            </a:extLst>
          </p:cNvPr>
          <p:cNvSpPr>
            <a:spLocks noGrp="1"/>
          </p:cNvSpPr>
          <p:nvPr>
            <p:ph sz="quarter" idx="20" hasCustomPrompt="1"/>
          </p:nvPr>
        </p:nvSpPr>
        <p:spPr>
          <a:xfrm>
            <a:off x="6095999" y="1219198"/>
            <a:ext cx="5761039" cy="2884482"/>
          </a:xfrm>
          <a:custGeom>
            <a:avLst/>
            <a:gdLst>
              <a:gd name="connsiteX0" fmla="*/ 0 w 5761039"/>
              <a:gd name="connsiteY0" fmla="*/ 0 h 2884482"/>
              <a:gd name="connsiteX1" fmla="*/ 5761039 w 5761039"/>
              <a:gd name="connsiteY1" fmla="*/ 0 h 2884482"/>
              <a:gd name="connsiteX2" fmla="*/ 5761039 w 5761039"/>
              <a:gd name="connsiteY2" fmla="*/ 2884482 h 2884482"/>
              <a:gd name="connsiteX3" fmla="*/ 956758 w 5761039"/>
              <a:gd name="connsiteY3" fmla="*/ 2884482 h 2884482"/>
              <a:gd name="connsiteX4" fmla="*/ 859008 w 5761039"/>
              <a:gd name="connsiteY4" fmla="*/ 2879700 h 2884482"/>
              <a:gd name="connsiteX5" fmla="*/ 0 w 5761039"/>
              <a:gd name="connsiteY5" fmla="*/ 1957441 h 2884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61039" h="2884482">
                <a:moveTo>
                  <a:pt x="0" y="0"/>
                </a:moveTo>
                <a:lnTo>
                  <a:pt x="5761039" y="0"/>
                </a:lnTo>
                <a:lnTo>
                  <a:pt x="5761039" y="2884482"/>
                </a:lnTo>
                <a:lnTo>
                  <a:pt x="956758" y="2884482"/>
                </a:lnTo>
                <a:lnTo>
                  <a:pt x="859008" y="2879700"/>
                </a:lnTo>
                <a:cubicBezTo>
                  <a:pt x="376516" y="2832226"/>
                  <a:pt x="0" y="2437435"/>
                  <a:pt x="0" y="1957441"/>
                </a:cubicBezTo>
                <a:close/>
              </a:path>
            </a:pathLst>
          </a:custGeom>
          <a:solidFill>
            <a:schemeClr val="accent2"/>
          </a:solidFill>
        </p:spPr>
        <p:txBody>
          <a:bodyPr wrap="square">
            <a:noAutofit/>
          </a:bodyPr>
          <a:lstStyle>
            <a:lvl1pPr>
              <a:buNone/>
              <a:defRPr>
                <a:noFill/>
              </a:defRPr>
            </a:lvl1pPr>
          </a:lstStyle>
          <a:p>
            <a:pPr lvl="0"/>
            <a:r>
              <a:rPr lang="sv-SE"/>
              <a:t> </a:t>
            </a:r>
          </a:p>
        </p:txBody>
      </p:sp>
      <p:sp>
        <p:nvSpPr>
          <p:cNvPr id="2" name="Rubrik 1">
            <a:extLst>
              <a:ext uri="{FF2B5EF4-FFF2-40B4-BE49-F238E27FC236}">
                <a16:creationId xmlns:a16="http://schemas.microsoft.com/office/drawing/2014/main" id="{D630D147-5603-BDFB-7341-1FAA529E2696}"/>
              </a:ext>
            </a:extLst>
          </p:cNvPr>
          <p:cNvSpPr>
            <a:spLocks noGrp="1"/>
          </p:cNvSpPr>
          <p:nvPr>
            <p:ph type="title" hasCustomPrompt="1"/>
          </p:nvPr>
        </p:nvSpPr>
        <p:spPr>
          <a:xfrm>
            <a:off x="873724" y="-825500"/>
            <a:ext cx="10453089" cy="536575"/>
          </a:xfrm>
        </p:spPr>
        <p:txBody>
          <a:bodyPr/>
          <a:lstStyle/>
          <a:p>
            <a:r>
              <a:rPr lang="sv-SE"/>
              <a:t>Rubrik för tillgänglighet</a:t>
            </a:r>
          </a:p>
        </p:txBody>
      </p:sp>
      <p:sp>
        <p:nvSpPr>
          <p:cNvPr id="13" name="Platshållare för bild 12">
            <a:extLst>
              <a:ext uri="{FF2B5EF4-FFF2-40B4-BE49-F238E27FC236}">
                <a16:creationId xmlns:a16="http://schemas.microsoft.com/office/drawing/2014/main" id="{1C6581D2-222A-4797-BEF4-821E6BA79727}"/>
              </a:ext>
            </a:extLst>
          </p:cNvPr>
          <p:cNvSpPr>
            <a:spLocks noGrp="1"/>
          </p:cNvSpPr>
          <p:nvPr>
            <p:ph type="pic" sz="quarter" idx="13"/>
          </p:nvPr>
        </p:nvSpPr>
        <p:spPr>
          <a:xfrm>
            <a:off x="334963" y="1219200"/>
            <a:ext cx="5761038" cy="4657725"/>
          </a:xfrm>
          <a:solidFill>
            <a:schemeClr val="accent4"/>
          </a:solidFill>
        </p:spPr>
        <p:txBody>
          <a:bodyPr/>
          <a:lstStyle>
            <a:lvl1pPr>
              <a:defRPr>
                <a:noFill/>
              </a:defRPr>
            </a:lvl1pPr>
          </a:lstStyle>
          <a:p>
            <a:r>
              <a:rPr lang="sv-SE"/>
              <a:t>Klicka på ikonen för att lägga till en bild</a:t>
            </a:r>
          </a:p>
        </p:txBody>
      </p:sp>
      <p:sp>
        <p:nvSpPr>
          <p:cNvPr id="8" name="Platshållare för bildnummer 7">
            <a:extLst>
              <a:ext uri="{FF2B5EF4-FFF2-40B4-BE49-F238E27FC236}">
                <a16:creationId xmlns:a16="http://schemas.microsoft.com/office/drawing/2014/main" id="{2825E9B6-124D-9DEC-6457-C877A15060C6}"/>
              </a:ext>
            </a:extLst>
          </p:cNvPr>
          <p:cNvSpPr>
            <a:spLocks noGrp="1"/>
          </p:cNvSpPr>
          <p:nvPr>
            <p:ph type="sldNum" sz="quarter" idx="19"/>
          </p:nvPr>
        </p:nvSpPr>
        <p:spPr/>
        <p:txBody>
          <a:bodyPr/>
          <a:lstStyle/>
          <a:p>
            <a:fld id="{AE086683-F536-42AB-ABBC-F4803DFE8DBC}" type="slidenum">
              <a:rPr lang="sv-SE" smtClean="0"/>
              <a:pPr/>
              <a:t>‹#›</a:t>
            </a:fld>
            <a:endParaRPr lang="sv-SE"/>
          </a:p>
        </p:txBody>
      </p:sp>
      <p:sp>
        <p:nvSpPr>
          <p:cNvPr id="15" name="Platshållare för innehåll 14">
            <a:extLst>
              <a:ext uri="{FF2B5EF4-FFF2-40B4-BE49-F238E27FC236}">
                <a16:creationId xmlns:a16="http://schemas.microsoft.com/office/drawing/2014/main" id="{A6EBD577-ECE9-6448-90A5-18796D74AE78}"/>
              </a:ext>
            </a:extLst>
          </p:cNvPr>
          <p:cNvSpPr>
            <a:spLocks noGrp="1"/>
          </p:cNvSpPr>
          <p:nvPr>
            <p:ph sz="quarter" idx="21" hasCustomPrompt="1"/>
          </p:nvPr>
        </p:nvSpPr>
        <p:spPr>
          <a:xfrm>
            <a:off x="6095994" y="4103680"/>
            <a:ext cx="5761040" cy="1773247"/>
          </a:xfrm>
          <a:solidFill>
            <a:schemeClr val="accent5"/>
          </a:solidFill>
        </p:spPr>
        <p:txBody>
          <a:bodyPr/>
          <a:lstStyle>
            <a:lvl1pPr>
              <a:buNone/>
              <a:defRPr>
                <a:noFill/>
              </a:defRPr>
            </a:lvl1pPr>
          </a:lstStyle>
          <a:p>
            <a:pPr lvl="0"/>
            <a:r>
              <a:rPr lang="sv-SE"/>
              <a:t> </a:t>
            </a:r>
          </a:p>
        </p:txBody>
      </p:sp>
    </p:spTree>
    <p:extLst>
      <p:ext uri="{BB962C8B-B14F-4D97-AF65-F5344CB8AC3E}">
        <p14:creationId xmlns:p14="http://schemas.microsoft.com/office/powerpoint/2010/main" val="17127067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ubrik, ingress och två innehåll">
    <p:spTree>
      <p:nvGrpSpPr>
        <p:cNvPr id="1" name=""/>
        <p:cNvGrpSpPr/>
        <p:nvPr/>
      </p:nvGrpSpPr>
      <p:grpSpPr>
        <a:xfrm>
          <a:off x="0" y="0"/>
          <a:ext cx="0" cy="0"/>
          <a:chOff x="0" y="0"/>
          <a:chExt cx="0" cy="0"/>
        </a:xfrm>
      </p:grpSpPr>
      <p:sp>
        <p:nvSpPr>
          <p:cNvPr id="9" name="Platshållare för text 8">
            <a:extLst>
              <a:ext uri="{FF2B5EF4-FFF2-40B4-BE49-F238E27FC236}">
                <a16:creationId xmlns:a16="http://schemas.microsoft.com/office/drawing/2014/main" id="{905E2CC1-B9BD-98A4-9D12-F98AFC08818A}"/>
              </a:ext>
            </a:extLst>
          </p:cNvPr>
          <p:cNvSpPr>
            <a:spLocks noGrp="1"/>
          </p:cNvSpPr>
          <p:nvPr>
            <p:ph type="body" sz="quarter" idx="14"/>
          </p:nvPr>
        </p:nvSpPr>
        <p:spPr>
          <a:xfrm>
            <a:off x="873125" y="1957094"/>
            <a:ext cx="6844699" cy="871537"/>
          </a:xfrm>
        </p:spPr>
        <p:txBody>
          <a:bodyPr/>
          <a:lstStyle>
            <a:lvl1pPr marL="0" indent="0">
              <a:spcAft>
                <a:spcPts val="600"/>
              </a:spcAft>
              <a:buNone/>
              <a:defRPr sz="2200"/>
            </a:lvl1pPr>
            <a:lvl2pPr marL="324000" indent="0">
              <a:buNone/>
              <a:defRPr/>
            </a:lvl2pPr>
            <a:lvl3pPr marL="576000" indent="0">
              <a:buNone/>
              <a:defRPr/>
            </a:lvl3pPr>
            <a:lvl4pPr marL="828000" indent="0">
              <a:buNone/>
              <a:defRPr/>
            </a:lvl4pPr>
            <a:lvl5pPr marL="1044000" indent="0">
              <a:buNone/>
              <a:defRPr/>
            </a:lvl5pPr>
          </a:lstStyle>
          <a:p>
            <a:pPr lvl="0"/>
            <a:r>
              <a:rPr lang="sv-SE"/>
              <a:t>Klicka här för att ändra format på bakgrundstexten</a:t>
            </a:r>
          </a:p>
        </p:txBody>
      </p:sp>
      <p:sp>
        <p:nvSpPr>
          <p:cNvPr id="3" name="Platshållare för innehåll 2">
            <a:extLst>
              <a:ext uri="{FF2B5EF4-FFF2-40B4-BE49-F238E27FC236}">
                <a16:creationId xmlns:a16="http://schemas.microsoft.com/office/drawing/2014/main" id="{94DD60AF-FC73-41DA-8ECD-F5290F6D92CF}"/>
              </a:ext>
            </a:extLst>
          </p:cNvPr>
          <p:cNvSpPr>
            <a:spLocks noGrp="1"/>
          </p:cNvSpPr>
          <p:nvPr>
            <p:ph idx="1"/>
          </p:nvPr>
        </p:nvSpPr>
        <p:spPr>
          <a:xfrm>
            <a:off x="873724" y="2965449"/>
            <a:ext cx="5041301" cy="291147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1" name="Platshållare för innehåll 2">
            <a:extLst>
              <a:ext uri="{FF2B5EF4-FFF2-40B4-BE49-F238E27FC236}">
                <a16:creationId xmlns:a16="http://schemas.microsoft.com/office/drawing/2014/main" id="{86092867-013C-A4B6-251F-7A9732E9F6CA}"/>
              </a:ext>
            </a:extLst>
          </p:cNvPr>
          <p:cNvSpPr>
            <a:spLocks noGrp="1"/>
          </p:cNvSpPr>
          <p:nvPr>
            <p:ph idx="13"/>
          </p:nvPr>
        </p:nvSpPr>
        <p:spPr>
          <a:xfrm>
            <a:off x="6285512" y="2965449"/>
            <a:ext cx="5041301" cy="291147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bildnummer 5">
            <a:extLst>
              <a:ext uri="{FF2B5EF4-FFF2-40B4-BE49-F238E27FC236}">
                <a16:creationId xmlns:a16="http://schemas.microsoft.com/office/drawing/2014/main" id="{9C085466-4788-495F-AA4A-842866450A58}"/>
              </a:ext>
            </a:extLst>
          </p:cNvPr>
          <p:cNvSpPr>
            <a:spLocks noGrp="1"/>
          </p:cNvSpPr>
          <p:nvPr>
            <p:ph type="sldNum" sz="quarter" idx="12"/>
          </p:nvPr>
        </p:nvSpPr>
        <p:spPr/>
        <p:txBody>
          <a:bodyPr/>
          <a:lstStyle/>
          <a:p>
            <a:fld id="{AE086683-F536-42AB-ABBC-F4803DFE8DBC}" type="slidenum">
              <a:rPr lang="sv-SE" smtClean="0"/>
              <a:t>‹#›</a:t>
            </a:fld>
            <a:endParaRPr lang="sv-SE"/>
          </a:p>
        </p:txBody>
      </p:sp>
      <p:sp>
        <p:nvSpPr>
          <p:cNvPr id="2" name="Rubrik 9">
            <a:extLst>
              <a:ext uri="{FF2B5EF4-FFF2-40B4-BE49-F238E27FC236}">
                <a16:creationId xmlns:a16="http://schemas.microsoft.com/office/drawing/2014/main" id="{231E7389-610A-455B-FEDE-54CA7031A1DF}"/>
              </a:ext>
            </a:extLst>
          </p:cNvPr>
          <p:cNvSpPr>
            <a:spLocks noGrp="1"/>
          </p:cNvSpPr>
          <p:nvPr>
            <p:ph type="title"/>
          </p:nvPr>
        </p:nvSpPr>
        <p:spPr>
          <a:xfrm>
            <a:off x="873724" y="1271504"/>
            <a:ext cx="10453089" cy="536575"/>
          </a:xfrm>
        </p:spPr>
        <p:txBody>
          <a:bodyPr/>
          <a:lstStyle/>
          <a:p>
            <a:r>
              <a:rPr lang="sv-SE"/>
              <a:t>Klicka här för att ändra mall för rubrikformat</a:t>
            </a:r>
          </a:p>
        </p:txBody>
      </p:sp>
    </p:spTree>
    <p:extLst>
      <p:ext uri="{BB962C8B-B14F-4D97-AF65-F5344CB8AC3E}">
        <p14:creationId xmlns:p14="http://schemas.microsoft.com/office/powerpoint/2010/main" val="148376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9C085466-4788-495F-AA4A-842866450A58}"/>
              </a:ext>
            </a:extLst>
          </p:cNvPr>
          <p:cNvSpPr>
            <a:spLocks noGrp="1"/>
          </p:cNvSpPr>
          <p:nvPr>
            <p:ph type="sldNum" sz="quarter" idx="12"/>
          </p:nvPr>
        </p:nvSpPr>
        <p:spPr/>
        <p:txBody>
          <a:bodyPr/>
          <a:lstStyle/>
          <a:p>
            <a:fld id="{AE086683-F536-42AB-ABBC-F4803DFE8DBC}" type="slidenum">
              <a:rPr lang="sv-SE" smtClean="0"/>
              <a:t>‹#›</a:t>
            </a:fld>
            <a:endParaRPr lang="sv-SE"/>
          </a:p>
        </p:txBody>
      </p:sp>
      <p:sp>
        <p:nvSpPr>
          <p:cNvPr id="7" name="Rubrik 9">
            <a:extLst>
              <a:ext uri="{FF2B5EF4-FFF2-40B4-BE49-F238E27FC236}">
                <a16:creationId xmlns:a16="http://schemas.microsoft.com/office/drawing/2014/main" id="{A61C288F-FB38-CAC8-63DB-06CE2AF5A781}"/>
              </a:ext>
            </a:extLst>
          </p:cNvPr>
          <p:cNvSpPr>
            <a:spLocks noGrp="1"/>
          </p:cNvSpPr>
          <p:nvPr>
            <p:ph type="title"/>
          </p:nvPr>
        </p:nvSpPr>
        <p:spPr>
          <a:xfrm>
            <a:off x="873724" y="1271504"/>
            <a:ext cx="10453089" cy="536575"/>
          </a:xfrm>
        </p:spPr>
        <p:txBody>
          <a:bodyPr/>
          <a:lstStyle/>
          <a:p>
            <a:r>
              <a:rPr lang="sv-SE"/>
              <a:t>Klicka här för att ändra mall för rubrikformat</a:t>
            </a:r>
          </a:p>
        </p:txBody>
      </p:sp>
      <p:sp>
        <p:nvSpPr>
          <p:cNvPr id="8" name="Platshållare för innehåll 2">
            <a:extLst>
              <a:ext uri="{FF2B5EF4-FFF2-40B4-BE49-F238E27FC236}">
                <a16:creationId xmlns:a16="http://schemas.microsoft.com/office/drawing/2014/main" id="{57CC7803-17CD-C723-0ED5-A3C4804E9065}"/>
              </a:ext>
            </a:extLst>
          </p:cNvPr>
          <p:cNvSpPr>
            <a:spLocks noGrp="1"/>
          </p:cNvSpPr>
          <p:nvPr>
            <p:ph idx="1"/>
          </p:nvPr>
        </p:nvSpPr>
        <p:spPr>
          <a:xfrm>
            <a:off x="873724" y="2006516"/>
            <a:ext cx="5041301" cy="394017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20545118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5" name="Platshållare för bildnummer 4">
            <a:extLst>
              <a:ext uri="{FF2B5EF4-FFF2-40B4-BE49-F238E27FC236}">
                <a16:creationId xmlns:a16="http://schemas.microsoft.com/office/drawing/2014/main" id="{3F1E028D-3B14-4181-8E8B-87D9D42D9C5D}"/>
              </a:ext>
            </a:extLst>
          </p:cNvPr>
          <p:cNvSpPr>
            <a:spLocks noGrp="1"/>
          </p:cNvSpPr>
          <p:nvPr>
            <p:ph type="sldNum" sz="quarter" idx="12"/>
          </p:nvPr>
        </p:nvSpPr>
        <p:spPr/>
        <p:txBody>
          <a:bodyPr/>
          <a:lstStyle/>
          <a:p>
            <a:fld id="{AE086683-F536-42AB-ABBC-F4803DFE8DBC}" type="slidenum">
              <a:rPr lang="sv-SE" smtClean="0"/>
              <a:t>‹#›</a:t>
            </a:fld>
            <a:endParaRPr lang="sv-SE"/>
          </a:p>
        </p:txBody>
      </p:sp>
      <p:sp>
        <p:nvSpPr>
          <p:cNvPr id="6" name="Rubrik 9">
            <a:extLst>
              <a:ext uri="{FF2B5EF4-FFF2-40B4-BE49-F238E27FC236}">
                <a16:creationId xmlns:a16="http://schemas.microsoft.com/office/drawing/2014/main" id="{B436D422-ED68-1F49-220E-078FDDAEC8CC}"/>
              </a:ext>
            </a:extLst>
          </p:cNvPr>
          <p:cNvSpPr>
            <a:spLocks noGrp="1"/>
          </p:cNvSpPr>
          <p:nvPr>
            <p:ph type="title"/>
          </p:nvPr>
        </p:nvSpPr>
        <p:spPr>
          <a:xfrm>
            <a:off x="873724" y="1271504"/>
            <a:ext cx="10453089" cy="536575"/>
          </a:xfrm>
        </p:spPr>
        <p:txBody>
          <a:bodyPr/>
          <a:lstStyle/>
          <a:p>
            <a:r>
              <a:rPr lang="sv-SE"/>
              <a:t>Klicka här för att ändra mall för rubrikformat</a:t>
            </a:r>
          </a:p>
        </p:txBody>
      </p:sp>
      <p:sp>
        <p:nvSpPr>
          <p:cNvPr id="7" name="Platshållare för innehåll 2">
            <a:extLst>
              <a:ext uri="{FF2B5EF4-FFF2-40B4-BE49-F238E27FC236}">
                <a16:creationId xmlns:a16="http://schemas.microsoft.com/office/drawing/2014/main" id="{C7808611-04E4-1000-907A-BAF48B35ECB1}"/>
              </a:ext>
            </a:extLst>
          </p:cNvPr>
          <p:cNvSpPr>
            <a:spLocks noGrp="1"/>
          </p:cNvSpPr>
          <p:nvPr>
            <p:ph idx="1"/>
          </p:nvPr>
        </p:nvSpPr>
        <p:spPr>
          <a:xfrm>
            <a:off x="873724" y="2006516"/>
            <a:ext cx="5041301" cy="394017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21932127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216D574D-BB20-1D04-E700-4E2B3D4EBFD5}"/>
              </a:ext>
            </a:extLst>
          </p:cNvPr>
          <p:cNvSpPr>
            <a:spLocks noGrp="1"/>
          </p:cNvSpPr>
          <p:nvPr>
            <p:ph type="title" hasCustomPrompt="1"/>
          </p:nvPr>
        </p:nvSpPr>
        <p:spPr>
          <a:xfrm>
            <a:off x="873724" y="-825500"/>
            <a:ext cx="10453089" cy="536575"/>
          </a:xfrm>
        </p:spPr>
        <p:txBody>
          <a:bodyPr/>
          <a:lstStyle/>
          <a:p>
            <a:r>
              <a:rPr lang="sv-SE"/>
              <a:t>Rubrik för tillgänglighet</a:t>
            </a:r>
          </a:p>
        </p:txBody>
      </p:sp>
      <p:sp>
        <p:nvSpPr>
          <p:cNvPr id="4" name="Platshållare för bildnummer 3">
            <a:extLst>
              <a:ext uri="{FF2B5EF4-FFF2-40B4-BE49-F238E27FC236}">
                <a16:creationId xmlns:a16="http://schemas.microsoft.com/office/drawing/2014/main" id="{81B4C505-33E4-4681-8C5B-77BB1E17C2CB}"/>
              </a:ext>
            </a:extLst>
          </p:cNvPr>
          <p:cNvSpPr>
            <a:spLocks noGrp="1"/>
          </p:cNvSpPr>
          <p:nvPr>
            <p:ph type="sldNum" sz="quarter" idx="12"/>
          </p:nvPr>
        </p:nvSpPr>
        <p:spPr/>
        <p:txBody>
          <a:bodyPr/>
          <a:lstStyle/>
          <a:p>
            <a:fld id="{AE086683-F536-42AB-ABBC-F4803DFE8DBC}" type="slidenum">
              <a:rPr lang="sv-SE" smtClean="0"/>
              <a:t>‹#›</a:t>
            </a:fld>
            <a:endParaRPr lang="sv-SE"/>
          </a:p>
        </p:txBody>
      </p:sp>
      <p:sp>
        <p:nvSpPr>
          <p:cNvPr id="2" name="Platshållare för datum 1">
            <a:extLst>
              <a:ext uri="{FF2B5EF4-FFF2-40B4-BE49-F238E27FC236}">
                <a16:creationId xmlns:a16="http://schemas.microsoft.com/office/drawing/2014/main" id="{EF0C26C3-B13E-495A-A6E4-2EC4E724A264}"/>
              </a:ext>
            </a:extLst>
          </p:cNvPr>
          <p:cNvSpPr>
            <a:spLocks noGrp="1"/>
          </p:cNvSpPr>
          <p:nvPr>
            <p:ph type="dt" sz="half" idx="10"/>
          </p:nvPr>
        </p:nvSpPr>
        <p:spPr>
          <a:xfrm>
            <a:off x="873724" y="6369051"/>
            <a:ext cx="767116" cy="200024"/>
          </a:xfrm>
          <a:prstGeom prst="rect">
            <a:avLst/>
          </a:prstGeom>
        </p:spPr>
        <p:txBody>
          <a:bodyPr/>
          <a:lstStyle/>
          <a:p>
            <a:endParaRPr lang="sv-SE"/>
          </a:p>
        </p:txBody>
      </p:sp>
    </p:spTree>
    <p:extLst>
      <p:ext uri="{BB962C8B-B14F-4D97-AF65-F5344CB8AC3E}">
        <p14:creationId xmlns:p14="http://schemas.microsoft.com/office/powerpoint/2010/main" val="180042205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blank" preserve="1">
  <p:cSld name="Sidor efter denna sida tillhör ej mallen">
    <p:spTree>
      <p:nvGrpSpPr>
        <p:cNvPr id="1" name=""/>
        <p:cNvGrpSpPr/>
        <p:nvPr/>
      </p:nvGrpSpPr>
      <p:grpSpPr>
        <a:xfrm>
          <a:off x="0" y="0"/>
          <a:ext cx="0" cy="0"/>
          <a:chOff x="0" y="0"/>
          <a:chExt cx="0" cy="0"/>
        </a:xfrm>
      </p:grpSpPr>
      <p:sp>
        <p:nvSpPr>
          <p:cNvPr id="5" name="textruta 4">
            <a:extLst>
              <a:ext uri="{FF2B5EF4-FFF2-40B4-BE49-F238E27FC236}">
                <a16:creationId xmlns:a16="http://schemas.microsoft.com/office/drawing/2014/main" id="{4405A5C8-297E-E3EB-142A-5DE16BD606D2}"/>
              </a:ext>
            </a:extLst>
          </p:cNvPr>
          <p:cNvSpPr txBox="1"/>
          <p:nvPr userDrawn="1"/>
        </p:nvSpPr>
        <p:spPr>
          <a:xfrm>
            <a:off x="1676400" y="2344087"/>
            <a:ext cx="8839200" cy="2169825"/>
          </a:xfrm>
          <a:prstGeom prst="rect">
            <a:avLst/>
          </a:prstGeom>
          <a:noFill/>
        </p:spPr>
        <p:txBody>
          <a:bodyPr wrap="square" rtlCol="0">
            <a:spAutoFit/>
          </a:bodyPr>
          <a:lstStyle/>
          <a:p>
            <a:pPr algn="ctr">
              <a:lnSpc>
                <a:spcPct val="90000"/>
              </a:lnSpc>
            </a:pPr>
            <a:r>
              <a:rPr lang="sv-SE" sz="5000" b="1" kern="1200">
                <a:solidFill>
                  <a:schemeClr val="tx1"/>
                </a:solidFill>
                <a:latin typeface="+mj-lt"/>
                <a:ea typeface="+mj-ea"/>
                <a:cs typeface="+mj-cs"/>
              </a:rPr>
              <a:t>Sidor efter denna sida tillhör ej mallen. Byt istället till en layout innan denna sida.</a:t>
            </a:r>
          </a:p>
        </p:txBody>
      </p:sp>
    </p:spTree>
    <p:extLst>
      <p:ext uri="{BB962C8B-B14F-4D97-AF65-F5344CB8AC3E}">
        <p14:creationId xmlns:p14="http://schemas.microsoft.com/office/powerpoint/2010/main" val="7948993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Rubrikbild Vit">
    <p:spTree>
      <p:nvGrpSpPr>
        <p:cNvPr id="1" name=""/>
        <p:cNvGrpSpPr/>
        <p:nvPr/>
      </p:nvGrpSpPr>
      <p:grpSpPr>
        <a:xfrm>
          <a:off x="0" y="0"/>
          <a:ext cx="0" cy="0"/>
          <a:chOff x="0" y="0"/>
          <a:chExt cx="0" cy="0"/>
        </a:xfrm>
      </p:grpSpPr>
      <p:sp>
        <p:nvSpPr>
          <p:cNvPr id="13316" name="Rectangle 4"/>
          <p:cNvSpPr>
            <a:spLocks noGrp="1" noChangeArrowheads="1"/>
          </p:cNvSpPr>
          <p:nvPr>
            <p:ph type="subTitle" idx="1"/>
          </p:nvPr>
        </p:nvSpPr>
        <p:spPr>
          <a:xfrm>
            <a:off x="1828800" y="3886200"/>
            <a:ext cx="8534400" cy="1752600"/>
          </a:xfrm>
        </p:spPr>
        <p:txBody>
          <a:bodyPr/>
          <a:lstStyle>
            <a:lvl1pPr marL="0" indent="0" algn="ctr">
              <a:buFont typeface="Wingdings" pitchFamily="2" charset="2"/>
              <a:buNone/>
              <a:defRPr sz="2200"/>
            </a:lvl1pPr>
          </a:lstStyle>
          <a:p>
            <a:pPr lvl="0"/>
            <a:r>
              <a:rPr lang="sv-SE" noProof="0"/>
              <a:t>Klicka om du vill redigera mall för underrubrikformat</a:t>
            </a:r>
          </a:p>
        </p:txBody>
      </p:sp>
      <p:sp>
        <p:nvSpPr>
          <p:cNvPr id="30" name="Rectangle 3"/>
          <p:cNvSpPr>
            <a:spLocks noGrp="1" noChangeArrowheads="1"/>
          </p:cNvSpPr>
          <p:nvPr>
            <p:ph type="ctrTitle"/>
          </p:nvPr>
        </p:nvSpPr>
        <p:spPr>
          <a:xfrm>
            <a:off x="1000068" y="2130426"/>
            <a:ext cx="10140162" cy="1470025"/>
          </a:xfrm>
        </p:spPr>
        <p:txBody>
          <a:bodyPr/>
          <a:lstStyle>
            <a:lvl1pPr algn="ctr">
              <a:defRPr sz="3000" b="0"/>
            </a:lvl1pPr>
          </a:lstStyle>
          <a:p>
            <a:pPr lvl="0"/>
            <a:r>
              <a:rPr lang="sv-SE" noProof="0"/>
              <a:t>Klicka här för att ändra format</a:t>
            </a:r>
          </a:p>
        </p:txBody>
      </p:sp>
    </p:spTree>
    <p:extLst>
      <p:ext uri="{BB962C8B-B14F-4D97-AF65-F5344CB8AC3E}">
        <p14:creationId xmlns:p14="http://schemas.microsoft.com/office/powerpoint/2010/main" val="5129493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Rubrik och innehåll punktlista">
    <p:spTree>
      <p:nvGrpSpPr>
        <p:cNvPr id="1" name=""/>
        <p:cNvGrpSpPr/>
        <p:nvPr/>
      </p:nvGrpSpPr>
      <p:grpSpPr>
        <a:xfrm>
          <a:off x="0" y="0"/>
          <a:ext cx="0" cy="0"/>
          <a:chOff x="0" y="0"/>
          <a:chExt cx="0" cy="0"/>
        </a:xfrm>
      </p:grpSpPr>
      <p:sp>
        <p:nvSpPr>
          <p:cNvPr id="2" name="Rubrik 1"/>
          <p:cNvSpPr>
            <a:spLocks noGrp="1"/>
          </p:cNvSpPr>
          <p:nvPr>
            <p:ph type="title"/>
          </p:nvPr>
        </p:nvSpPr>
        <p:spPr>
          <a:xfrm>
            <a:off x="974311" y="1466271"/>
            <a:ext cx="10252488" cy="709790"/>
          </a:xfrm>
        </p:spPr>
        <p:txBody>
          <a:bodyPr/>
          <a:lstStyle>
            <a:lvl1pPr>
              <a:defRPr sz="3000" b="0"/>
            </a:lvl1pPr>
          </a:lstStyle>
          <a:p>
            <a:r>
              <a:rPr lang="sv-SE"/>
              <a:t>Klicka här för att ändra format</a:t>
            </a:r>
          </a:p>
        </p:txBody>
      </p:sp>
      <p:sp>
        <p:nvSpPr>
          <p:cNvPr id="10" name="Platshållare för innehåll 2"/>
          <p:cNvSpPr>
            <a:spLocks noGrp="1"/>
          </p:cNvSpPr>
          <p:nvPr>
            <p:ph idx="1"/>
          </p:nvPr>
        </p:nvSpPr>
        <p:spPr>
          <a:xfrm>
            <a:off x="974312" y="2176061"/>
            <a:ext cx="10252487" cy="3919939"/>
          </a:xfrm>
        </p:spPr>
        <p:txBody>
          <a:bodyPr/>
          <a:lstStyle>
            <a:lvl1pPr>
              <a:defRPr sz="2200"/>
            </a:lvl1pPr>
            <a:lvl2pPr>
              <a:defRPr sz="2000"/>
            </a:lvl2pPr>
            <a:lvl3pPr>
              <a:defRPr sz="1800"/>
            </a:lvl3pPr>
            <a:lvl4pPr>
              <a:defRPr sz="1800"/>
            </a:lvl4pPr>
            <a:lvl5pPr>
              <a:defRPr sz="1800"/>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2642547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tartsida med platta - mörk bild">
    <p:bg>
      <p:bgPr>
        <a:solidFill>
          <a:schemeClr val="accent5"/>
        </a:solidFill>
        <a:effectLst/>
      </p:bgPr>
    </p:bg>
    <p:spTree>
      <p:nvGrpSpPr>
        <p:cNvPr id="1" name=""/>
        <p:cNvGrpSpPr/>
        <p:nvPr/>
      </p:nvGrpSpPr>
      <p:grpSpPr>
        <a:xfrm>
          <a:off x="0" y="0"/>
          <a:ext cx="0" cy="0"/>
          <a:chOff x="0" y="0"/>
          <a:chExt cx="0" cy="0"/>
        </a:xfrm>
      </p:grpSpPr>
      <p:sp>
        <p:nvSpPr>
          <p:cNvPr id="14" name="Platshållare för bild 10">
            <a:extLst>
              <a:ext uri="{FF2B5EF4-FFF2-40B4-BE49-F238E27FC236}">
                <a16:creationId xmlns:a16="http://schemas.microsoft.com/office/drawing/2014/main" id="{72D2161A-0FE9-118C-41EA-91E6526BF842}"/>
              </a:ext>
            </a:extLst>
          </p:cNvPr>
          <p:cNvSpPr>
            <a:spLocks noGrp="1"/>
          </p:cNvSpPr>
          <p:nvPr>
            <p:ph type="pic" sz="quarter" idx="13"/>
          </p:nvPr>
        </p:nvSpPr>
        <p:spPr>
          <a:xfrm>
            <a:off x="0" y="0"/>
            <a:ext cx="12192000" cy="6858000"/>
          </a:xfrm>
          <a:solidFill>
            <a:schemeClr val="accent2"/>
          </a:solidFill>
        </p:spPr>
        <p:txBody>
          <a:bodyPr/>
          <a:lstStyle>
            <a:lvl1pPr>
              <a:defRPr>
                <a:noFill/>
              </a:defRPr>
            </a:lvl1pPr>
          </a:lstStyle>
          <a:p>
            <a:r>
              <a:rPr lang="sv-SE"/>
              <a:t>Klicka på ikonen för att lägga till en bild</a:t>
            </a:r>
          </a:p>
        </p:txBody>
      </p:sp>
      <p:sp>
        <p:nvSpPr>
          <p:cNvPr id="8" name="Rubrik 7">
            <a:extLst>
              <a:ext uri="{FF2B5EF4-FFF2-40B4-BE49-F238E27FC236}">
                <a16:creationId xmlns:a16="http://schemas.microsoft.com/office/drawing/2014/main" id="{529CA922-2AB7-A774-ADFC-9234C8A90257}"/>
              </a:ext>
            </a:extLst>
          </p:cNvPr>
          <p:cNvSpPr>
            <a:spLocks noGrp="1"/>
          </p:cNvSpPr>
          <p:nvPr>
            <p:ph type="title"/>
          </p:nvPr>
        </p:nvSpPr>
        <p:spPr>
          <a:xfrm>
            <a:off x="334963" y="381965"/>
            <a:ext cx="6366779" cy="2453832"/>
          </a:xfrm>
          <a:custGeom>
            <a:avLst/>
            <a:gdLst>
              <a:gd name="connsiteX0" fmla="*/ 0 w 5653946"/>
              <a:gd name="connsiteY0" fmla="*/ 0 h 2559272"/>
              <a:gd name="connsiteX1" fmla="*/ 5653946 w 5653946"/>
              <a:gd name="connsiteY1" fmla="*/ 0 h 2559272"/>
              <a:gd name="connsiteX2" fmla="*/ 5653946 w 5653946"/>
              <a:gd name="connsiteY2" fmla="*/ 1669515 h 2559272"/>
              <a:gd name="connsiteX3" fmla="*/ 4764189 w 5653946"/>
              <a:gd name="connsiteY3" fmla="*/ 2559272 h 2559272"/>
              <a:gd name="connsiteX4" fmla="*/ 0 w 5653946"/>
              <a:gd name="connsiteY4" fmla="*/ 2559272 h 25592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946" h="2559272">
                <a:moveTo>
                  <a:pt x="0" y="0"/>
                </a:moveTo>
                <a:lnTo>
                  <a:pt x="5653946" y="0"/>
                </a:lnTo>
                <a:lnTo>
                  <a:pt x="5653946" y="1669515"/>
                </a:lnTo>
                <a:cubicBezTo>
                  <a:pt x="5653946" y="2160914"/>
                  <a:pt x="5255588" y="2559272"/>
                  <a:pt x="4764189" y="2559272"/>
                </a:cubicBezTo>
                <a:lnTo>
                  <a:pt x="0" y="2559272"/>
                </a:lnTo>
                <a:close/>
              </a:path>
            </a:pathLst>
          </a:custGeom>
          <a:solidFill>
            <a:schemeClr val="bg1"/>
          </a:solidFill>
        </p:spPr>
        <p:txBody>
          <a:bodyPr wrap="square" lIns="540000" tIns="504000" rIns="792000" bIns="972000" anchor="b" anchorCtr="0">
            <a:noAutofit/>
          </a:bodyPr>
          <a:lstStyle>
            <a:lvl1pPr>
              <a:defRPr sz="3500">
                <a:solidFill>
                  <a:schemeClr val="tx1"/>
                </a:solidFill>
              </a:defRPr>
            </a:lvl1pPr>
          </a:lstStyle>
          <a:p>
            <a:r>
              <a:rPr lang="sv-SE"/>
              <a:t>Klicka här för att ändra mall för rubrikformat</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p:nvPr>
        </p:nvSpPr>
        <p:spPr>
          <a:xfrm>
            <a:off x="885629" y="2024953"/>
            <a:ext cx="5041300" cy="622413"/>
          </a:xfrm>
        </p:spPr>
        <p:txBody>
          <a:bodyPr/>
          <a:lstStyle>
            <a:lvl1pPr marL="0" indent="0" algn="l">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6" name="Platshållare för bildnummer 5">
            <a:extLst>
              <a:ext uri="{FF2B5EF4-FFF2-40B4-BE49-F238E27FC236}">
                <a16:creationId xmlns:a16="http://schemas.microsoft.com/office/drawing/2014/main" id="{81FD2A41-9C0C-486B-814D-D78D722ED64C}"/>
              </a:ext>
            </a:extLst>
          </p:cNvPr>
          <p:cNvSpPr>
            <a:spLocks noGrp="1"/>
          </p:cNvSpPr>
          <p:nvPr>
            <p:ph type="sldNum" sz="quarter" idx="12"/>
          </p:nvPr>
        </p:nvSpPr>
        <p:spPr/>
        <p:txBody>
          <a:bodyPr/>
          <a:lstStyle>
            <a:lvl1pPr>
              <a:defRPr>
                <a:solidFill>
                  <a:schemeClr val="bg1"/>
                </a:solidFill>
              </a:defRPr>
            </a:lvl1pPr>
          </a:lstStyle>
          <a:p>
            <a:fld id="{AE086683-F536-42AB-ABBC-F4803DFE8DBC}" type="slidenum">
              <a:rPr lang="sv-SE" smtClean="0"/>
              <a:pPr/>
              <a:t>‹#›</a:t>
            </a:fld>
            <a:endParaRPr lang="sv-SE"/>
          </a:p>
        </p:txBody>
      </p:sp>
      <p:sp>
        <p:nvSpPr>
          <p:cNvPr id="13" name="Platshållare för text 12">
            <a:extLst>
              <a:ext uri="{FF2B5EF4-FFF2-40B4-BE49-F238E27FC236}">
                <a16:creationId xmlns:a16="http://schemas.microsoft.com/office/drawing/2014/main" id="{022A0F9A-3379-25D4-8092-3A42D4FBFF93}"/>
              </a:ext>
            </a:extLst>
          </p:cNvPr>
          <p:cNvSpPr>
            <a:spLocks noGrp="1"/>
          </p:cNvSpPr>
          <p:nvPr>
            <p:ph type="body" sz="quarter" idx="14" hasCustomPrompt="1"/>
          </p:nvPr>
        </p:nvSpPr>
        <p:spPr>
          <a:xfrm>
            <a:off x="10227469" y="6045770"/>
            <a:ext cx="1770912" cy="646561"/>
          </a:xfrm>
          <a:blipFill>
            <a:blip>
              <a:extLst>
                <a:ext uri="{96DAC541-7B7A-43D3-8B79-37D633B846F1}">
                  <asvg:svgBlip xmlns:asvg="http://schemas.microsoft.com/office/drawing/2016/SVG/main" r:embed="rId2"/>
                </a:ext>
              </a:extLst>
            </a:blip>
            <a:stretch>
              <a:fillRect/>
            </a:stretch>
          </a:blipFill>
        </p:spPr>
        <p:txBody>
          <a:bodyPr/>
          <a:lstStyle>
            <a:lvl1pPr marL="0" indent="0">
              <a:buNone/>
              <a:defRPr>
                <a:noFill/>
              </a:defRPr>
            </a:lvl1pPr>
          </a:lstStyle>
          <a:p>
            <a:pPr lvl="0"/>
            <a:r>
              <a:rPr lang="sv-SE"/>
              <a:t> </a:t>
            </a:r>
          </a:p>
        </p:txBody>
      </p:sp>
    </p:spTree>
    <p:extLst>
      <p:ext uri="{BB962C8B-B14F-4D97-AF65-F5344CB8AC3E}">
        <p14:creationId xmlns:p14="http://schemas.microsoft.com/office/powerpoint/2010/main" val="88676979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Rubrik och innehåll punktlista">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958849" y="1957118"/>
            <a:ext cx="10267952" cy="4438804"/>
          </a:xfrm>
        </p:spPr>
        <p:txBody>
          <a:bodyPr/>
          <a:lstStyle>
            <a:lvl1pPr>
              <a:defRPr sz="1600"/>
            </a:lvl1pPr>
            <a:lvl2pPr>
              <a:defRPr sz="1600"/>
            </a:lvl2pPr>
            <a:lvl3pPr>
              <a:defRPr sz="1600"/>
            </a:lvl3pPr>
            <a:lvl4pPr>
              <a:defRPr sz="1600"/>
            </a:lvl4pPr>
            <a:lvl5pPr>
              <a:defRPr sz="1600"/>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13"/>
          </p:nvPr>
        </p:nvSpPr>
        <p:spPr>
          <a:xfrm>
            <a:off x="958850" y="1575516"/>
            <a:ext cx="10267950" cy="368300"/>
          </a:xfrm>
        </p:spPr>
        <p:txBody>
          <a:bodyPr/>
          <a:lstStyle>
            <a:lvl1pPr marL="0" indent="0">
              <a:buNone/>
              <a:defRPr sz="1600" b="1">
                <a:solidFill>
                  <a:schemeClr val="tx1"/>
                </a:solidFill>
              </a:defRPr>
            </a:lvl1pPr>
          </a:lstStyle>
          <a:p>
            <a:pPr lvl="0"/>
            <a:r>
              <a:rPr lang="sv-SE"/>
              <a:t>Redigera format för bakgrundstext</a:t>
            </a:r>
          </a:p>
        </p:txBody>
      </p:sp>
      <p:sp>
        <p:nvSpPr>
          <p:cNvPr id="9" name="Rubrik 1"/>
          <p:cNvSpPr>
            <a:spLocks noGrp="1"/>
          </p:cNvSpPr>
          <p:nvPr>
            <p:ph type="title"/>
          </p:nvPr>
        </p:nvSpPr>
        <p:spPr>
          <a:xfrm>
            <a:off x="958850" y="1113691"/>
            <a:ext cx="10267950" cy="436067"/>
          </a:xfrm>
        </p:spPr>
        <p:txBody>
          <a:bodyPr/>
          <a:lstStyle>
            <a:lvl1pPr>
              <a:defRPr sz="2400" b="0"/>
            </a:lvl1pPr>
          </a:lstStyle>
          <a:p>
            <a:r>
              <a:rPr lang="sv-SE"/>
              <a:t>Klicka här för att ändra format</a:t>
            </a:r>
          </a:p>
        </p:txBody>
      </p:sp>
    </p:spTree>
    <p:extLst>
      <p:ext uri="{BB962C8B-B14F-4D97-AF65-F5344CB8AC3E}">
        <p14:creationId xmlns:p14="http://schemas.microsoft.com/office/powerpoint/2010/main" val="6376287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Rubrik och 2 innehållsdelar punktlista">
    <p:spTree>
      <p:nvGrpSpPr>
        <p:cNvPr id="1" name=""/>
        <p:cNvGrpSpPr/>
        <p:nvPr/>
      </p:nvGrpSpPr>
      <p:grpSpPr>
        <a:xfrm>
          <a:off x="0" y="0"/>
          <a:ext cx="0" cy="0"/>
          <a:chOff x="0" y="0"/>
          <a:chExt cx="0" cy="0"/>
        </a:xfrm>
      </p:grpSpPr>
      <p:sp>
        <p:nvSpPr>
          <p:cNvPr id="9" name="Platshållare för innehåll 2"/>
          <p:cNvSpPr>
            <a:spLocks noGrp="1"/>
          </p:cNvSpPr>
          <p:nvPr>
            <p:ph idx="1"/>
          </p:nvPr>
        </p:nvSpPr>
        <p:spPr>
          <a:xfrm>
            <a:off x="971730" y="2183591"/>
            <a:ext cx="5016946" cy="39370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10" name="Platshållare för innehåll 2">
            <a:extLst>
              <a:ext uri="{FF2B5EF4-FFF2-40B4-BE49-F238E27FC236}">
                <a16:creationId xmlns:a16="http://schemas.microsoft.com/office/drawing/2014/main" id="{EFC4FDA7-B96F-420F-97B3-6843B108A8E4}"/>
              </a:ext>
            </a:extLst>
          </p:cNvPr>
          <p:cNvSpPr>
            <a:spLocks noGrp="1"/>
          </p:cNvSpPr>
          <p:nvPr>
            <p:ph idx="13"/>
          </p:nvPr>
        </p:nvSpPr>
        <p:spPr>
          <a:xfrm>
            <a:off x="6203385" y="2183591"/>
            <a:ext cx="5016946" cy="39370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2" name="Rubrik 1"/>
          <p:cNvSpPr>
            <a:spLocks noGrp="1"/>
          </p:cNvSpPr>
          <p:nvPr>
            <p:ph type="title"/>
          </p:nvPr>
        </p:nvSpPr>
        <p:spPr>
          <a:xfrm>
            <a:off x="971729" y="1507390"/>
            <a:ext cx="10248601" cy="649307"/>
          </a:xfrm>
        </p:spPr>
        <p:txBody>
          <a:bodyPr/>
          <a:lstStyle/>
          <a:p>
            <a:r>
              <a:rPr lang="sv-SE"/>
              <a:t>Klicka här för att ändra format</a:t>
            </a:r>
            <a:endParaRPr lang="en-US"/>
          </a:p>
        </p:txBody>
      </p:sp>
    </p:spTree>
    <p:extLst>
      <p:ext uri="{BB962C8B-B14F-4D97-AF65-F5344CB8AC3E}">
        <p14:creationId xmlns:p14="http://schemas.microsoft.com/office/powerpoint/2010/main" val="408308123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_Rubrik och innehåll punktlista">
    <p:spTree>
      <p:nvGrpSpPr>
        <p:cNvPr id="1" name=""/>
        <p:cNvGrpSpPr/>
        <p:nvPr/>
      </p:nvGrpSpPr>
      <p:grpSpPr>
        <a:xfrm>
          <a:off x="0" y="0"/>
          <a:ext cx="0" cy="0"/>
          <a:chOff x="0" y="0"/>
          <a:chExt cx="0" cy="0"/>
        </a:xfrm>
      </p:grpSpPr>
      <p:sp>
        <p:nvSpPr>
          <p:cNvPr id="2" name="Rubrik 1"/>
          <p:cNvSpPr>
            <a:spLocks noGrp="1"/>
          </p:cNvSpPr>
          <p:nvPr>
            <p:ph type="title"/>
          </p:nvPr>
        </p:nvSpPr>
        <p:spPr>
          <a:xfrm>
            <a:off x="974311" y="1466271"/>
            <a:ext cx="10252488" cy="709790"/>
          </a:xfrm>
        </p:spPr>
        <p:txBody>
          <a:bodyPr/>
          <a:lstStyle>
            <a:lvl1pPr>
              <a:defRPr sz="3000" b="0"/>
            </a:lvl1pPr>
          </a:lstStyle>
          <a:p>
            <a:r>
              <a:rPr lang="sv-SE"/>
              <a:t>Klicka här för att ändra format</a:t>
            </a:r>
          </a:p>
        </p:txBody>
      </p:sp>
    </p:spTree>
    <p:extLst>
      <p:ext uri="{BB962C8B-B14F-4D97-AF65-F5344CB8AC3E}">
        <p14:creationId xmlns:p14="http://schemas.microsoft.com/office/powerpoint/2010/main" val="261021129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_Rubrik och innehåll punktlista">
    <p:spTree>
      <p:nvGrpSpPr>
        <p:cNvPr id="1" name=""/>
        <p:cNvGrpSpPr/>
        <p:nvPr/>
      </p:nvGrpSpPr>
      <p:grpSpPr>
        <a:xfrm>
          <a:off x="0" y="0"/>
          <a:ext cx="0" cy="0"/>
          <a:chOff x="0" y="0"/>
          <a:chExt cx="0" cy="0"/>
        </a:xfrm>
      </p:grpSpPr>
    </p:spTree>
    <p:extLst>
      <p:ext uri="{BB962C8B-B14F-4D97-AF65-F5344CB8AC3E}">
        <p14:creationId xmlns:p14="http://schemas.microsoft.com/office/powerpoint/2010/main" val="116694328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Rubrikbild">
    <p:spTree>
      <p:nvGrpSpPr>
        <p:cNvPr id="1" name=""/>
        <p:cNvGrpSpPr/>
        <p:nvPr/>
      </p:nvGrpSpPr>
      <p:grpSpPr>
        <a:xfrm>
          <a:off x="0" y="0"/>
          <a:ext cx="0" cy="0"/>
          <a:chOff x="0" y="0"/>
          <a:chExt cx="0" cy="0"/>
        </a:xfrm>
      </p:grpSpPr>
      <p:sp>
        <p:nvSpPr>
          <p:cNvPr id="13316" name="Rectangle 4"/>
          <p:cNvSpPr>
            <a:spLocks noGrp="1" noChangeArrowheads="1"/>
          </p:cNvSpPr>
          <p:nvPr userDrawn="1">
            <p:ph type="subTitle" idx="1"/>
          </p:nvPr>
        </p:nvSpPr>
        <p:spPr>
          <a:xfrm>
            <a:off x="1828800" y="3606781"/>
            <a:ext cx="8534400" cy="1001683"/>
          </a:xfrm>
        </p:spPr>
        <p:txBody>
          <a:bodyPr/>
          <a:lstStyle>
            <a:lvl1pPr marL="0" indent="0" algn="ctr">
              <a:buFont typeface="Wingdings" pitchFamily="2" charset="2"/>
              <a:buNone/>
              <a:defRPr sz="2667">
                <a:solidFill>
                  <a:schemeClr val="tx1"/>
                </a:solidFill>
              </a:defRPr>
            </a:lvl1pPr>
          </a:lstStyle>
          <a:p>
            <a:pPr lvl="0"/>
            <a:r>
              <a:rPr lang="sv-SE" noProof="0"/>
              <a:t>Klicka här för att ändra mall för underrubrikformat</a:t>
            </a:r>
          </a:p>
        </p:txBody>
      </p:sp>
      <p:sp>
        <p:nvSpPr>
          <p:cNvPr id="13" name="Rectangle 3"/>
          <p:cNvSpPr>
            <a:spLocks noGrp="1" noChangeArrowheads="1"/>
          </p:cNvSpPr>
          <p:nvPr userDrawn="1">
            <p:ph type="ctrTitle"/>
          </p:nvPr>
        </p:nvSpPr>
        <p:spPr>
          <a:xfrm>
            <a:off x="914400" y="1933257"/>
            <a:ext cx="10363200" cy="1284865"/>
          </a:xfrm>
        </p:spPr>
        <p:txBody>
          <a:bodyPr/>
          <a:lstStyle>
            <a:lvl1pPr algn="ctr">
              <a:defRPr b="0">
                <a:solidFill>
                  <a:schemeClr val="tx1"/>
                </a:solidFill>
              </a:defRPr>
            </a:lvl1pPr>
          </a:lstStyle>
          <a:p>
            <a:pPr lvl="0"/>
            <a:r>
              <a:rPr lang="sv-SE" noProof="0"/>
              <a:t>Klicka här för att ändra mall för rubrikformat</a:t>
            </a:r>
            <a:endParaRPr lang="en-GB" noProof="0"/>
          </a:p>
        </p:txBody>
      </p:sp>
      <p:sp>
        <p:nvSpPr>
          <p:cNvPr id="17" name="Rectangle 4"/>
          <p:cNvSpPr>
            <a:spLocks noGrp="1" noChangeArrowheads="1"/>
          </p:cNvSpPr>
          <p:nvPr>
            <p:ph type="dt" sz="half" idx="2"/>
          </p:nvPr>
        </p:nvSpPr>
        <p:spPr bwMode="auto">
          <a:xfrm>
            <a:off x="8534402" y="30709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1200"/>
            </a:lvl1pPr>
          </a:lstStyle>
          <a:p>
            <a:pPr eaLnBrk="0" fontAlgn="base" hangingPunct="0">
              <a:spcAft>
                <a:spcPct val="0"/>
              </a:spcAft>
            </a:pPr>
            <a:r>
              <a:rPr lang="sv-SE">
                <a:solidFill>
                  <a:srgbClr val="000000"/>
                </a:solidFill>
              </a:rPr>
              <a:t>2023-03-07</a:t>
            </a:r>
          </a:p>
        </p:txBody>
      </p:sp>
      <p:sp>
        <p:nvSpPr>
          <p:cNvPr id="18" name="Rectangle 5"/>
          <p:cNvSpPr>
            <a:spLocks noGrp="1" noChangeArrowheads="1"/>
          </p:cNvSpPr>
          <p:nvPr>
            <p:ph type="ftr" sz="quarter" idx="3"/>
          </p:nvPr>
        </p:nvSpPr>
        <p:spPr bwMode="auto">
          <a:xfrm>
            <a:off x="8534402" y="883843"/>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1200"/>
            </a:lvl1pPr>
          </a:lstStyle>
          <a:p>
            <a:pPr eaLnBrk="0" fontAlgn="base" hangingPunct="0">
              <a:spcAft>
                <a:spcPct val="0"/>
              </a:spcAft>
            </a:pPr>
            <a:r>
              <a:rPr lang="en-US">
                <a:solidFill>
                  <a:srgbClr val="000000"/>
                </a:solidFill>
              </a:rPr>
              <a:t>Regionledningskontoret</a:t>
            </a:r>
            <a:endParaRPr lang="sv-SE">
              <a:solidFill>
                <a:srgbClr val="000000"/>
              </a:solidFill>
            </a:endParaRPr>
          </a:p>
        </p:txBody>
      </p:sp>
      <p:sp>
        <p:nvSpPr>
          <p:cNvPr id="19" name="Rectangle 6"/>
          <p:cNvSpPr>
            <a:spLocks noGrp="1" noChangeArrowheads="1"/>
          </p:cNvSpPr>
          <p:nvPr>
            <p:ph type="sldNum" sz="quarter" idx="4"/>
          </p:nvPr>
        </p:nvSpPr>
        <p:spPr bwMode="auto">
          <a:xfrm>
            <a:off x="8534402" y="609647"/>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1200"/>
            </a:lvl1pPr>
          </a:lstStyle>
          <a:p>
            <a:pPr eaLnBrk="0" fontAlgn="base" hangingPunct="0">
              <a:spcAft>
                <a:spcPct val="0"/>
              </a:spcAft>
            </a:pPr>
            <a:fld id="{CDC485B4-DBEF-4EA9-BD23-2BC24DEFB4AE}" type="slidenum">
              <a:rPr lang="sv-SE">
                <a:solidFill>
                  <a:srgbClr val="000000"/>
                </a:solidFill>
              </a:rPr>
              <a:pPr eaLnBrk="0" fontAlgn="base" hangingPunct="0">
                <a:spcAft>
                  <a:spcPct val="0"/>
                </a:spcAft>
              </a:pPr>
              <a:t>‹#›</a:t>
            </a:fld>
            <a:endParaRPr lang="sv-SE">
              <a:solidFill>
                <a:srgbClr val="000000"/>
              </a:solidFill>
            </a:endParaRPr>
          </a:p>
        </p:txBody>
      </p:sp>
    </p:spTree>
    <p:extLst>
      <p:ext uri="{BB962C8B-B14F-4D97-AF65-F5344CB8AC3E}">
        <p14:creationId xmlns:p14="http://schemas.microsoft.com/office/powerpoint/2010/main" val="3067537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13316" name="Rectangle 4"/>
          <p:cNvSpPr>
            <a:spLocks noGrp="1" noChangeArrowheads="1"/>
          </p:cNvSpPr>
          <p:nvPr userDrawn="1">
            <p:ph type="subTitle" idx="1"/>
          </p:nvPr>
        </p:nvSpPr>
        <p:spPr>
          <a:xfrm>
            <a:off x="1828800" y="3606781"/>
            <a:ext cx="8534400" cy="1001683"/>
          </a:xfrm>
        </p:spPr>
        <p:txBody>
          <a:bodyPr/>
          <a:lstStyle>
            <a:lvl1pPr marL="0" indent="0" algn="ctr">
              <a:buFont typeface="Wingdings" pitchFamily="2" charset="2"/>
              <a:buNone/>
              <a:defRPr sz="2000">
                <a:solidFill>
                  <a:schemeClr val="tx1"/>
                </a:solidFill>
              </a:defRPr>
            </a:lvl1pPr>
          </a:lstStyle>
          <a:p>
            <a:pPr lvl="0"/>
            <a:r>
              <a:rPr lang="sv-SE" noProof="0"/>
              <a:t>Klicka här för att ändra mall för underrubrikformat</a:t>
            </a:r>
          </a:p>
        </p:txBody>
      </p:sp>
      <p:sp>
        <p:nvSpPr>
          <p:cNvPr id="13" name="Rectangle 3"/>
          <p:cNvSpPr>
            <a:spLocks noGrp="1" noChangeArrowheads="1"/>
          </p:cNvSpPr>
          <p:nvPr userDrawn="1">
            <p:ph type="ctrTitle"/>
          </p:nvPr>
        </p:nvSpPr>
        <p:spPr>
          <a:xfrm>
            <a:off x="914400" y="1933257"/>
            <a:ext cx="10363200" cy="1284865"/>
          </a:xfrm>
        </p:spPr>
        <p:txBody>
          <a:bodyPr/>
          <a:lstStyle>
            <a:lvl1pPr algn="ctr">
              <a:defRPr b="0">
                <a:solidFill>
                  <a:schemeClr val="tx1"/>
                </a:solidFill>
              </a:defRPr>
            </a:lvl1pPr>
          </a:lstStyle>
          <a:p>
            <a:pPr lvl="0"/>
            <a:r>
              <a:rPr lang="sv-SE" noProof="0"/>
              <a:t>Klicka här för att ändra mall för rubrikformat</a:t>
            </a:r>
            <a:endParaRPr lang="en-GB" noProof="0"/>
          </a:p>
        </p:txBody>
      </p:sp>
      <p:sp>
        <p:nvSpPr>
          <p:cNvPr id="2" name="Rectangle 4">
            <a:extLst>
              <a:ext uri="{FF2B5EF4-FFF2-40B4-BE49-F238E27FC236}">
                <a16:creationId xmlns:a16="http://schemas.microsoft.com/office/drawing/2014/main" id="{093F1430-DCDC-0CBA-212D-FE2F8665B66B}"/>
              </a:ext>
            </a:extLst>
          </p:cNvPr>
          <p:cNvSpPr>
            <a:spLocks noGrp="1" noChangeArrowheads="1"/>
          </p:cNvSpPr>
          <p:nvPr>
            <p:ph type="dt" sz="half" idx="2"/>
          </p:nvPr>
        </p:nvSpPr>
        <p:spPr bwMode="auto">
          <a:xfrm>
            <a:off x="9448800" y="230400"/>
            <a:ext cx="2519363" cy="976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lvl1pPr>
          </a:lstStyle>
          <a:p>
            <a:pPr eaLnBrk="0" fontAlgn="base" hangingPunct="0">
              <a:spcAft>
                <a:spcPct val="0"/>
              </a:spcAft>
            </a:pPr>
            <a:r>
              <a:rPr lang="sv-SE">
                <a:solidFill>
                  <a:srgbClr val="000000"/>
                </a:solidFill>
              </a:rPr>
              <a:t>2024-01-05</a:t>
            </a:r>
          </a:p>
        </p:txBody>
      </p:sp>
      <p:sp>
        <p:nvSpPr>
          <p:cNvPr id="3" name="Rectangle 5">
            <a:extLst>
              <a:ext uri="{FF2B5EF4-FFF2-40B4-BE49-F238E27FC236}">
                <a16:creationId xmlns:a16="http://schemas.microsoft.com/office/drawing/2014/main" id="{53AE4013-FFCB-04AF-572D-44DC3CCEF80B}"/>
              </a:ext>
            </a:extLst>
          </p:cNvPr>
          <p:cNvSpPr>
            <a:spLocks noGrp="1" noChangeArrowheads="1"/>
          </p:cNvSpPr>
          <p:nvPr>
            <p:ph type="ftr" sz="quarter" idx="3"/>
          </p:nvPr>
        </p:nvSpPr>
        <p:spPr bwMode="auto">
          <a:xfrm>
            <a:off x="9448800" y="660636"/>
            <a:ext cx="2519363" cy="976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lvl1pPr>
          </a:lstStyle>
          <a:p>
            <a:pPr eaLnBrk="0" fontAlgn="base" hangingPunct="0">
              <a:spcAft>
                <a:spcPct val="0"/>
              </a:spcAft>
            </a:pPr>
            <a:r>
              <a:rPr lang="sv-SE">
                <a:solidFill>
                  <a:srgbClr val="000000"/>
                </a:solidFill>
              </a:rPr>
              <a:t>Regionledningskontoret</a:t>
            </a:r>
          </a:p>
        </p:txBody>
      </p:sp>
      <p:sp>
        <p:nvSpPr>
          <p:cNvPr id="4" name="Rectangle 6">
            <a:extLst>
              <a:ext uri="{FF2B5EF4-FFF2-40B4-BE49-F238E27FC236}">
                <a16:creationId xmlns:a16="http://schemas.microsoft.com/office/drawing/2014/main" id="{492C4FA7-28CA-3BFB-2576-71DDBFDD8505}"/>
              </a:ext>
            </a:extLst>
          </p:cNvPr>
          <p:cNvSpPr>
            <a:spLocks noGrp="1" noChangeArrowheads="1"/>
          </p:cNvSpPr>
          <p:nvPr>
            <p:ph type="sldNum" sz="quarter" idx="4"/>
          </p:nvPr>
        </p:nvSpPr>
        <p:spPr bwMode="auto">
          <a:xfrm>
            <a:off x="9448800" y="457200"/>
            <a:ext cx="2519363" cy="976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lvl1pPr>
          </a:lstStyle>
          <a:p>
            <a:pPr eaLnBrk="0" fontAlgn="base" hangingPunct="0">
              <a:spcAft>
                <a:spcPct val="0"/>
              </a:spcAft>
            </a:pPr>
            <a:fld id="{CDC485B4-DBEF-4EA9-BD23-2BC24DEFB4AE}" type="slidenum">
              <a:rPr lang="sv-SE" smtClean="0">
                <a:solidFill>
                  <a:srgbClr val="000000"/>
                </a:solidFill>
              </a:rPr>
              <a:pPr eaLnBrk="0" fontAlgn="base" hangingPunct="0">
                <a:spcAft>
                  <a:spcPct val="0"/>
                </a:spcAft>
              </a:pPr>
              <a:t>‹#›</a:t>
            </a:fld>
            <a:endParaRPr lang="sv-SE">
              <a:solidFill>
                <a:srgbClr val="000000"/>
              </a:solidFill>
            </a:endParaRPr>
          </a:p>
        </p:txBody>
      </p:sp>
    </p:spTree>
    <p:extLst>
      <p:ext uri="{BB962C8B-B14F-4D97-AF65-F5344CB8AC3E}">
        <p14:creationId xmlns:p14="http://schemas.microsoft.com/office/powerpoint/2010/main" val="2717595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solidFill>
                  <a:schemeClr val="tx1"/>
                </a:solidFill>
              </a:defRPr>
            </a:lvl1pPr>
          </a:lstStyle>
          <a:p>
            <a:r>
              <a:rPr lang="sv-SE"/>
              <a:t>Klicka här för att ändra mall för rubrikformat</a:t>
            </a:r>
            <a:endParaRPr lang="en-GB"/>
          </a:p>
        </p:txBody>
      </p:sp>
      <p:sp>
        <p:nvSpPr>
          <p:cNvPr id="6" name="Platshållare för innehåll 2"/>
          <p:cNvSpPr>
            <a:spLocks noGrp="1"/>
          </p:cNvSpPr>
          <p:nvPr>
            <p:ph idx="1" hasCustomPrompt="1"/>
          </p:nvPr>
        </p:nvSpPr>
        <p:spPr>
          <a:xfrm>
            <a:off x="1015560" y="2594343"/>
            <a:ext cx="10267949" cy="3444949"/>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Skriv text här</a:t>
            </a:r>
          </a:p>
          <a:p>
            <a:pPr lvl="1"/>
            <a:r>
              <a:rPr lang="sv-SE"/>
              <a:t>Nivå två</a:t>
            </a:r>
          </a:p>
          <a:p>
            <a:pPr lvl="2"/>
            <a:r>
              <a:rPr lang="sv-SE"/>
              <a:t>Nivå tre</a:t>
            </a:r>
          </a:p>
          <a:p>
            <a:pPr lvl="3"/>
            <a:r>
              <a:rPr lang="sv-SE"/>
              <a:t>Nivå fyra</a:t>
            </a:r>
          </a:p>
          <a:p>
            <a:pPr lvl="4"/>
            <a:r>
              <a:rPr lang="sv-SE"/>
              <a:t>Nivå fem</a:t>
            </a:r>
          </a:p>
        </p:txBody>
      </p:sp>
      <p:sp>
        <p:nvSpPr>
          <p:cNvPr id="7" name="Rectangle 4">
            <a:extLst>
              <a:ext uri="{FF2B5EF4-FFF2-40B4-BE49-F238E27FC236}">
                <a16:creationId xmlns:a16="http://schemas.microsoft.com/office/drawing/2014/main" id="{C324766E-2F0F-60E2-1BA5-A718C8FC3E7B}"/>
              </a:ext>
            </a:extLst>
          </p:cNvPr>
          <p:cNvSpPr>
            <a:spLocks noGrp="1" noChangeArrowheads="1"/>
          </p:cNvSpPr>
          <p:nvPr>
            <p:ph type="dt" sz="half" idx="2"/>
          </p:nvPr>
        </p:nvSpPr>
        <p:spPr bwMode="auto">
          <a:xfrm>
            <a:off x="9448800" y="230400"/>
            <a:ext cx="2519363" cy="976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lvl1pPr>
          </a:lstStyle>
          <a:p>
            <a:pPr eaLnBrk="0" fontAlgn="base" hangingPunct="0">
              <a:spcAft>
                <a:spcPct val="0"/>
              </a:spcAft>
            </a:pPr>
            <a:r>
              <a:rPr lang="sv-SE">
                <a:solidFill>
                  <a:srgbClr val="000000"/>
                </a:solidFill>
              </a:rPr>
              <a:t>2024-01-05</a:t>
            </a:r>
          </a:p>
        </p:txBody>
      </p:sp>
      <p:sp>
        <p:nvSpPr>
          <p:cNvPr id="8" name="Rectangle 5">
            <a:extLst>
              <a:ext uri="{FF2B5EF4-FFF2-40B4-BE49-F238E27FC236}">
                <a16:creationId xmlns:a16="http://schemas.microsoft.com/office/drawing/2014/main" id="{1AD0A730-52A6-FFE7-1FF8-527FFCAA4E16}"/>
              </a:ext>
            </a:extLst>
          </p:cNvPr>
          <p:cNvSpPr>
            <a:spLocks noGrp="1" noChangeArrowheads="1"/>
          </p:cNvSpPr>
          <p:nvPr>
            <p:ph type="ftr" sz="quarter" idx="3"/>
          </p:nvPr>
        </p:nvSpPr>
        <p:spPr bwMode="auto">
          <a:xfrm>
            <a:off x="9448800" y="660636"/>
            <a:ext cx="2519363" cy="976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lvl1pPr>
          </a:lstStyle>
          <a:p>
            <a:pPr eaLnBrk="0" fontAlgn="base" hangingPunct="0">
              <a:spcAft>
                <a:spcPct val="0"/>
              </a:spcAft>
            </a:pPr>
            <a:r>
              <a:rPr lang="sv-SE">
                <a:solidFill>
                  <a:srgbClr val="000000"/>
                </a:solidFill>
              </a:rPr>
              <a:t>Regionledningskontoret</a:t>
            </a:r>
          </a:p>
        </p:txBody>
      </p:sp>
      <p:sp>
        <p:nvSpPr>
          <p:cNvPr id="9" name="Rectangle 6">
            <a:extLst>
              <a:ext uri="{FF2B5EF4-FFF2-40B4-BE49-F238E27FC236}">
                <a16:creationId xmlns:a16="http://schemas.microsoft.com/office/drawing/2014/main" id="{D967D95B-743E-D872-B333-6A643351A14A}"/>
              </a:ext>
            </a:extLst>
          </p:cNvPr>
          <p:cNvSpPr>
            <a:spLocks noGrp="1" noChangeArrowheads="1"/>
          </p:cNvSpPr>
          <p:nvPr>
            <p:ph type="sldNum" sz="quarter" idx="4"/>
          </p:nvPr>
        </p:nvSpPr>
        <p:spPr bwMode="auto">
          <a:xfrm>
            <a:off x="9448800" y="457200"/>
            <a:ext cx="2519363" cy="976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lvl1pPr>
          </a:lstStyle>
          <a:p>
            <a:pPr eaLnBrk="0" fontAlgn="base" hangingPunct="0">
              <a:spcAft>
                <a:spcPct val="0"/>
              </a:spcAft>
            </a:pPr>
            <a:fld id="{CDC485B4-DBEF-4EA9-BD23-2BC24DEFB4AE}" type="slidenum">
              <a:rPr lang="sv-SE" smtClean="0">
                <a:solidFill>
                  <a:srgbClr val="000000"/>
                </a:solidFill>
              </a:rPr>
              <a:pPr eaLnBrk="0" fontAlgn="base" hangingPunct="0">
                <a:spcAft>
                  <a:spcPct val="0"/>
                </a:spcAft>
              </a:pPr>
              <a:t>‹#›</a:t>
            </a:fld>
            <a:endParaRPr lang="sv-SE">
              <a:solidFill>
                <a:srgbClr val="000000"/>
              </a:solidFill>
            </a:endParaRPr>
          </a:p>
        </p:txBody>
      </p:sp>
    </p:spTree>
    <p:extLst>
      <p:ext uri="{BB962C8B-B14F-4D97-AF65-F5344CB8AC3E}">
        <p14:creationId xmlns:p14="http://schemas.microsoft.com/office/powerpoint/2010/main" val="3522032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solidFill>
                  <a:schemeClr val="tx1"/>
                </a:solidFill>
              </a:defRPr>
            </a:lvl1pPr>
          </a:lstStyle>
          <a:p>
            <a:r>
              <a:rPr lang="sv-SE"/>
              <a:t>Klicka här för att ändra mall för rubrikformat</a:t>
            </a:r>
            <a:endParaRPr lang="en-GB"/>
          </a:p>
        </p:txBody>
      </p:sp>
      <p:sp>
        <p:nvSpPr>
          <p:cNvPr id="6" name="Platshållare för innehåll 2"/>
          <p:cNvSpPr>
            <a:spLocks noGrp="1"/>
          </p:cNvSpPr>
          <p:nvPr>
            <p:ph idx="1" hasCustomPrompt="1"/>
          </p:nvPr>
        </p:nvSpPr>
        <p:spPr>
          <a:xfrm>
            <a:off x="1015560" y="2594343"/>
            <a:ext cx="5040000" cy="3444949"/>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Skriv text här</a:t>
            </a:r>
          </a:p>
          <a:p>
            <a:pPr lvl="1"/>
            <a:r>
              <a:rPr lang="sv-SE"/>
              <a:t>Nivå två</a:t>
            </a:r>
          </a:p>
          <a:p>
            <a:pPr lvl="2"/>
            <a:r>
              <a:rPr lang="sv-SE"/>
              <a:t>Nivå tre</a:t>
            </a:r>
          </a:p>
          <a:p>
            <a:pPr lvl="3"/>
            <a:r>
              <a:rPr lang="sv-SE"/>
              <a:t>Nivå fyra</a:t>
            </a:r>
          </a:p>
          <a:p>
            <a:pPr lvl="4"/>
            <a:r>
              <a:rPr lang="sv-SE"/>
              <a:t>Nivå fem</a:t>
            </a:r>
          </a:p>
        </p:txBody>
      </p:sp>
      <p:sp>
        <p:nvSpPr>
          <p:cNvPr id="7" name="Platshållare för innehåll 2">
            <a:extLst>
              <a:ext uri="{FF2B5EF4-FFF2-40B4-BE49-F238E27FC236}">
                <a16:creationId xmlns:a16="http://schemas.microsoft.com/office/drawing/2014/main" id="{0781B708-DFED-4A12-8CFC-16D8CC8E8820}"/>
              </a:ext>
            </a:extLst>
          </p:cNvPr>
          <p:cNvSpPr>
            <a:spLocks noGrp="1"/>
          </p:cNvSpPr>
          <p:nvPr>
            <p:ph idx="13" hasCustomPrompt="1"/>
          </p:nvPr>
        </p:nvSpPr>
        <p:spPr>
          <a:xfrm>
            <a:off x="6240000" y="2594343"/>
            <a:ext cx="5040000" cy="3444949"/>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Skriv text här</a:t>
            </a:r>
          </a:p>
          <a:p>
            <a:pPr lvl="1"/>
            <a:r>
              <a:rPr lang="sv-SE"/>
              <a:t>Nivå två</a:t>
            </a:r>
          </a:p>
          <a:p>
            <a:pPr lvl="2"/>
            <a:r>
              <a:rPr lang="sv-SE"/>
              <a:t>Nivå tre</a:t>
            </a:r>
          </a:p>
          <a:p>
            <a:pPr lvl="3"/>
            <a:r>
              <a:rPr lang="sv-SE"/>
              <a:t>Nivå fyra</a:t>
            </a:r>
          </a:p>
          <a:p>
            <a:pPr lvl="4"/>
            <a:r>
              <a:rPr lang="sv-SE"/>
              <a:t>Nivå fem</a:t>
            </a:r>
          </a:p>
        </p:txBody>
      </p:sp>
      <p:sp>
        <p:nvSpPr>
          <p:cNvPr id="8" name="Rectangle 4">
            <a:extLst>
              <a:ext uri="{FF2B5EF4-FFF2-40B4-BE49-F238E27FC236}">
                <a16:creationId xmlns:a16="http://schemas.microsoft.com/office/drawing/2014/main" id="{A3DC963B-F6EB-57DB-CCE7-D2C66D384B7A}"/>
              </a:ext>
            </a:extLst>
          </p:cNvPr>
          <p:cNvSpPr>
            <a:spLocks noGrp="1" noChangeArrowheads="1"/>
          </p:cNvSpPr>
          <p:nvPr>
            <p:ph type="dt" sz="half" idx="2"/>
          </p:nvPr>
        </p:nvSpPr>
        <p:spPr bwMode="auto">
          <a:xfrm>
            <a:off x="9448800" y="230400"/>
            <a:ext cx="2519363" cy="976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lvl1pPr>
          </a:lstStyle>
          <a:p>
            <a:pPr eaLnBrk="0" fontAlgn="base" hangingPunct="0">
              <a:spcAft>
                <a:spcPct val="0"/>
              </a:spcAft>
            </a:pPr>
            <a:r>
              <a:rPr lang="sv-SE">
                <a:solidFill>
                  <a:srgbClr val="000000"/>
                </a:solidFill>
              </a:rPr>
              <a:t>2024-01-05</a:t>
            </a:r>
          </a:p>
        </p:txBody>
      </p:sp>
      <p:sp>
        <p:nvSpPr>
          <p:cNvPr id="9" name="Rectangle 5">
            <a:extLst>
              <a:ext uri="{FF2B5EF4-FFF2-40B4-BE49-F238E27FC236}">
                <a16:creationId xmlns:a16="http://schemas.microsoft.com/office/drawing/2014/main" id="{F7962F1A-6B78-909E-87C3-8FA260D898D2}"/>
              </a:ext>
            </a:extLst>
          </p:cNvPr>
          <p:cNvSpPr>
            <a:spLocks noGrp="1" noChangeArrowheads="1"/>
          </p:cNvSpPr>
          <p:nvPr>
            <p:ph type="ftr" sz="quarter" idx="3"/>
          </p:nvPr>
        </p:nvSpPr>
        <p:spPr bwMode="auto">
          <a:xfrm>
            <a:off x="9448800" y="660636"/>
            <a:ext cx="2519363" cy="976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lvl1pPr>
          </a:lstStyle>
          <a:p>
            <a:pPr eaLnBrk="0" fontAlgn="base" hangingPunct="0">
              <a:spcAft>
                <a:spcPct val="0"/>
              </a:spcAft>
            </a:pPr>
            <a:r>
              <a:rPr lang="sv-SE">
                <a:solidFill>
                  <a:srgbClr val="000000"/>
                </a:solidFill>
              </a:rPr>
              <a:t>Regionledningskontoret</a:t>
            </a:r>
          </a:p>
        </p:txBody>
      </p:sp>
      <p:sp>
        <p:nvSpPr>
          <p:cNvPr id="10" name="Rectangle 6">
            <a:extLst>
              <a:ext uri="{FF2B5EF4-FFF2-40B4-BE49-F238E27FC236}">
                <a16:creationId xmlns:a16="http://schemas.microsoft.com/office/drawing/2014/main" id="{951B18BB-7AE7-63CA-3145-374090E30B96}"/>
              </a:ext>
            </a:extLst>
          </p:cNvPr>
          <p:cNvSpPr>
            <a:spLocks noGrp="1" noChangeArrowheads="1"/>
          </p:cNvSpPr>
          <p:nvPr>
            <p:ph type="sldNum" sz="quarter" idx="4"/>
          </p:nvPr>
        </p:nvSpPr>
        <p:spPr bwMode="auto">
          <a:xfrm>
            <a:off x="9448800" y="457200"/>
            <a:ext cx="2519363" cy="976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lvl1pPr>
          </a:lstStyle>
          <a:p>
            <a:pPr eaLnBrk="0" fontAlgn="base" hangingPunct="0">
              <a:spcAft>
                <a:spcPct val="0"/>
              </a:spcAft>
            </a:pPr>
            <a:fld id="{CDC485B4-DBEF-4EA9-BD23-2BC24DEFB4AE}" type="slidenum">
              <a:rPr lang="sv-SE" smtClean="0">
                <a:solidFill>
                  <a:srgbClr val="000000"/>
                </a:solidFill>
              </a:rPr>
              <a:pPr eaLnBrk="0" fontAlgn="base" hangingPunct="0">
                <a:spcAft>
                  <a:spcPct val="0"/>
                </a:spcAft>
              </a:pPr>
              <a:t>‹#›</a:t>
            </a:fld>
            <a:endParaRPr lang="sv-SE">
              <a:solidFill>
                <a:srgbClr val="000000"/>
              </a:solidFill>
            </a:endParaRPr>
          </a:p>
        </p:txBody>
      </p:sp>
    </p:spTree>
    <p:extLst>
      <p:ext uri="{BB962C8B-B14F-4D97-AF65-F5344CB8AC3E}">
        <p14:creationId xmlns:p14="http://schemas.microsoft.com/office/powerpoint/2010/main" val="153116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7105">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6" name="Rubrik 1"/>
          <p:cNvSpPr>
            <a:spLocks noGrp="1"/>
          </p:cNvSpPr>
          <p:nvPr>
            <p:ph type="title"/>
          </p:nvPr>
        </p:nvSpPr>
        <p:spPr>
          <a:xfrm>
            <a:off x="1014271" y="1594358"/>
            <a:ext cx="10267949" cy="836613"/>
          </a:xfrm>
        </p:spPr>
        <p:txBody>
          <a:bodyPr/>
          <a:lstStyle/>
          <a:p>
            <a:r>
              <a:rPr lang="sv-SE"/>
              <a:t>Klicka här för att ändra mall för rubrikformat</a:t>
            </a:r>
            <a:endParaRPr lang="en-GB"/>
          </a:p>
        </p:txBody>
      </p:sp>
      <p:sp>
        <p:nvSpPr>
          <p:cNvPr id="2" name="Rectangle 4">
            <a:extLst>
              <a:ext uri="{FF2B5EF4-FFF2-40B4-BE49-F238E27FC236}">
                <a16:creationId xmlns:a16="http://schemas.microsoft.com/office/drawing/2014/main" id="{E28FDC2D-FD4E-D388-1E6B-726399D0AC94}"/>
              </a:ext>
            </a:extLst>
          </p:cNvPr>
          <p:cNvSpPr>
            <a:spLocks noGrp="1" noChangeArrowheads="1"/>
          </p:cNvSpPr>
          <p:nvPr>
            <p:ph type="dt" sz="half" idx="2"/>
          </p:nvPr>
        </p:nvSpPr>
        <p:spPr bwMode="auto">
          <a:xfrm>
            <a:off x="9448800" y="230400"/>
            <a:ext cx="2519363" cy="976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lvl1pPr>
          </a:lstStyle>
          <a:p>
            <a:pPr eaLnBrk="0" fontAlgn="base" hangingPunct="0">
              <a:spcAft>
                <a:spcPct val="0"/>
              </a:spcAft>
            </a:pPr>
            <a:r>
              <a:rPr lang="sv-SE">
                <a:solidFill>
                  <a:srgbClr val="000000"/>
                </a:solidFill>
              </a:rPr>
              <a:t>2024-01-05</a:t>
            </a:r>
          </a:p>
        </p:txBody>
      </p:sp>
      <p:sp>
        <p:nvSpPr>
          <p:cNvPr id="7" name="Rectangle 5">
            <a:extLst>
              <a:ext uri="{FF2B5EF4-FFF2-40B4-BE49-F238E27FC236}">
                <a16:creationId xmlns:a16="http://schemas.microsoft.com/office/drawing/2014/main" id="{DF193C89-BBA4-649A-A43D-1CA38B60DCD9}"/>
              </a:ext>
            </a:extLst>
          </p:cNvPr>
          <p:cNvSpPr>
            <a:spLocks noGrp="1" noChangeArrowheads="1"/>
          </p:cNvSpPr>
          <p:nvPr>
            <p:ph type="ftr" sz="quarter" idx="3"/>
          </p:nvPr>
        </p:nvSpPr>
        <p:spPr bwMode="auto">
          <a:xfrm>
            <a:off x="9448800" y="660636"/>
            <a:ext cx="2519363" cy="976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lvl1pPr>
          </a:lstStyle>
          <a:p>
            <a:pPr eaLnBrk="0" fontAlgn="base" hangingPunct="0">
              <a:spcAft>
                <a:spcPct val="0"/>
              </a:spcAft>
            </a:pPr>
            <a:r>
              <a:rPr lang="sv-SE">
                <a:solidFill>
                  <a:srgbClr val="000000"/>
                </a:solidFill>
              </a:rPr>
              <a:t>Regionledningskontoret</a:t>
            </a:r>
          </a:p>
        </p:txBody>
      </p:sp>
      <p:sp>
        <p:nvSpPr>
          <p:cNvPr id="8" name="Rectangle 6">
            <a:extLst>
              <a:ext uri="{FF2B5EF4-FFF2-40B4-BE49-F238E27FC236}">
                <a16:creationId xmlns:a16="http://schemas.microsoft.com/office/drawing/2014/main" id="{5D55942A-B5B1-34ED-30AD-F290BA445472}"/>
              </a:ext>
            </a:extLst>
          </p:cNvPr>
          <p:cNvSpPr>
            <a:spLocks noGrp="1" noChangeArrowheads="1"/>
          </p:cNvSpPr>
          <p:nvPr>
            <p:ph type="sldNum" sz="quarter" idx="4"/>
          </p:nvPr>
        </p:nvSpPr>
        <p:spPr bwMode="auto">
          <a:xfrm>
            <a:off x="9448800" y="457200"/>
            <a:ext cx="2519363" cy="976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lvl1pPr>
          </a:lstStyle>
          <a:p>
            <a:pPr eaLnBrk="0" fontAlgn="base" hangingPunct="0">
              <a:spcAft>
                <a:spcPct val="0"/>
              </a:spcAft>
            </a:pPr>
            <a:fld id="{CDC485B4-DBEF-4EA9-BD23-2BC24DEFB4AE}" type="slidenum">
              <a:rPr lang="sv-SE" smtClean="0">
                <a:solidFill>
                  <a:srgbClr val="000000"/>
                </a:solidFill>
              </a:rPr>
              <a:pPr eaLnBrk="0" fontAlgn="base" hangingPunct="0">
                <a:spcAft>
                  <a:spcPct val="0"/>
                </a:spcAft>
              </a:pPr>
              <a:t>‹#›</a:t>
            </a:fld>
            <a:endParaRPr lang="sv-SE">
              <a:solidFill>
                <a:srgbClr val="000000"/>
              </a:solidFill>
            </a:endParaRPr>
          </a:p>
        </p:txBody>
      </p:sp>
    </p:spTree>
    <p:extLst>
      <p:ext uri="{BB962C8B-B14F-4D97-AF65-F5344CB8AC3E}">
        <p14:creationId xmlns:p14="http://schemas.microsoft.com/office/powerpoint/2010/main" val="1912987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C3948EDE-CCE3-3A9E-4775-4484DF282084}"/>
              </a:ext>
            </a:extLst>
          </p:cNvPr>
          <p:cNvSpPr>
            <a:spLocks noGrp="1" noChangeArrowheads="1"/>
          </p:cNvSpPr>
          <p:nvPr>
            <p:ph type="dt" sz="half" idx="2"/>
          </p:nvPr>
        </p:nvSpPr>
        <p:spPr bwMode="auto">
          <a:xfrm>
            <a:off x="9448800" y="230400"/>
            <a:ext cx="2519363" cy="976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lvl1pPr>
          </a:lstStyle>
          <a:p>
            <a:pPr eaLnBrk="0" fontAlgn="base" hangingPunct="0">
              <a:spcAft>
                <a:spcPct val="0"/>
              </a:spcAft>
            </a:pPr>
            <a:r>
              <a:rPr lang="sv-SE">
                <a:solidFill>
                  <a:srgbClr val="000000"/>
                </a:solidFill>
              </a:rPr>
              <a:t>2024-01-05</a:t>
            </a:r>
          </a:p>
        </p:txBody>
      </p:sp>
      <p:sp>
        <p:nvSpPr>
          <p:cNvPr id="6" name="Footer Placeholder 5">
            <a:extLst>
              <a:ext uri="{FF2B5EF4-FFF2-40B4-BE49-F238E27FC236}">
                <a16:creationId xmlns:a16="http://schemas.microsoft.com/office/drawing/2014/main" id="{8B9FEF72-4455-5BCE-F407-3877EE968E83}"/>
              </a:ext>
            </a:extLst>
          </p:cNvPr>
          <p:cNvSpPr>
            <a:spLocks noGrp="1" noChangeArrowheads="1"/>
          </p:cNvSpPr>
          <p:nvPr>
            <p:ph type="ftr" sz="quarter" idx="3"/>
          </p:nvPr>
        </p:nvSpPr>
        <p:spPr bwMode="auto">
          <a:xfrm>
            <a:off x="9448800" y="660636"/>
            <a:ext cx="2519363" cy="976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lvl1pPr>
          </a:lstStyle>
          <a:p>
            <a:pPr eaLnBrk="0" fontAlgn="base" hangingPunct="0">
              <a:spcAft>
                <a:spcPct val="0"/>
              </a:spcAft>
            </a:pPr>
            <a:r>
              <a:rPr lang="sv-SE">
                <a:solidFill>
                  <a:srgbClr val="000000"/>
                </a:solidFill>
              </a:rPr>
              <a:t>Regionledningskontoret</a:t>
            </a:r>
          </a:p>
        </p:txBody>
      </p:sp>
      <p:sp>
        <p:nvSpPr>
          <p:cNvPr id="7" name="Slide Number Placeholder 6">
            <a:extLst>
              <a:ext uri="{FF2B5EF4-FFF2-40B4-BE49-F238E27FC236}">
                <a16:creationId xmlns:a16="http://schemas.microsoft.com/office/drawing/2014/main" id="{129F3610-900F-A0E4-ECD1-4E5B468F0D0F}"/>
              </a:ext>
            </a:extLst>
          </p:cNvPr>
          <p:cNvSpPr>
            <a:spLocks noGrp="1" noChangeArrowheads="1"/>
          </p:cNvSpPr>
          <p:nvPr>
            <p:ph type="sldNum" sz="quarter" idx="4"/>
          </p:nvPr>
        </p:nvSpPr>
        <p:spPr bwMode="auto">
          <a:xfrm>
            <a:off x="9448800" y="457200"/>
            <a:ext cx="2519363" cy="976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lvl1pPr>
          </a:lstStyle>
          <a:p>
            <a:pPr eaLnBrk="0" fontAlgn="base" hangingPunct="0">
              <a:spcAft>
                <a:spcPct val="0"/>
              </a:spcAft>
            </a:pPr>
            <a:fld id="{CDC485B4-DBEF-4EA9-BD23-2BC24DEFB4AE}" type="slidenum">
              <a:rPr lang="sv-SE" smtClean="0">
                <a:solidFill>
                  <a:srgbClr val="000000"/>
                </a:solidFill>
              </a:rPr>
              <a:pPr eaLnBrk="0" fontAlgn="base" hangingPunct="0">
                <a:spcAft>
                  <a:spcPct val="0"/>
                </a:spcAft>
              </a:pPr>
              <a:t>‹#›</a:t>
            </a:fld>
            <a:endParaRPr lang="sv-SE">
              <a:solidFill>
                <a:srgbClr val="000000"/>
              </a:solidFill>
            </a:endParaRPr>
          </a:p>
        </p:txBody>
      </p:sp>
    </p:spTree>
    <p:extLst>
      <p:ext uri="{BB962C8B-B14F-4D97-AF65-F5344CB8AC3E}">
        <p14:creationId xmlns:p14="http://schemas.microsoft.com/office/powerpoint/2010/main" val="1968802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tartsida - två bilder">
    <p:bg>
      <p:bgPr>
        <a:solidFill>
          <a:schemeClr val="bg1"/>
        </a:solidFill>
        <a:effectLst/>
      </p:bgPr>
    </p:bg>
    <p:spTree>
      <p:nvGrpSpPr>
        <p:cNvPr id="1" name=""/>
        <p:cNvGrpSpPr/>
        <p:nvPr/>
      </p:nvGrpSpPr>
      <p:grpSpPr>
        <a:xfrm>
          <a:off x="0" y="0"/>
          <a:ext cx="0" cy="0"/>
          <a:chOff x="0" y="0"/>
          <a:chExt cx="0" cy="0"/>
        </a:xfrm>
      </p:grpSpPr>
      <p:sp>
        <p:nvSpPr>
          <p:cNvPr id="8" name="Rubrik 7">
            <a:extLst>
              <a:ext uri="{FF2B5EF4-FFF2-40B4-BE49-F238E27FC236}">
                <a16:creationId xmlns:a16="http://schemas.microsoft.com/office/drawing/2014/main" id="{61D20A6E-1F87-603A-5D16-6515DD2ADF8F}"/>
              </a:ext>
            </a:extLst>
          </p:cNvPr>
          <p:cNvSpPr>
            <a:spLocks noGrp="1"/>
          </p:cNvSpPr>
          <p:nvPr>
            <p:ph type="title"/>
          </p:nvPr>
        </p:nvSpPr>
        <p:spPr/>
        <p:txBody>
          <a:bodyPr/>
          <a:lstStyle/>
          <a:p>
            <a:r>
              <a:rPr lang="sv-SE"/>
              <a:t>Klicka här för att ändra mall för rubrikformat</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p:nvPr>
        </p:nvSpPr>
        <p:spPr>
          <a:xfrm>
            <a:off x="873724" y="1893365"/>
            <a:ext cx="10453089" cy="392112"/>
          </a:xfrm>
        </p:spPr>
        <p:txBody>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17" name="Platshållare för bild 16">
            <a:extLst>
              <a:ext uri="{FF2B5EF4-FFF2-40B4-BE49-F238E27FC236}">
                <a16:creationId xmlns:a16="http://schemas.microsoft.com/office/drawing/2014/main" id="{362670A6-63BD-A094-7264-920FD3E6D913}"/>
              </a:ext>
            </a:extLst>
          </p:cNvPr>
          <p:cNvSpPr>
            <a:spLocks noGrp="1"/>
          </p:cNvSpPr>
          <p:nvPr>
            <p:ph type="pic" sz="quarter" idx="16"/>
          </p:nvPr>
        </p:nvSpPr>
        <p:spPr>
          <a:xfrm>
            <a:off x="334962" y="2544417"/>
            <a:ext cx="5761038" cy="3331864"/>
          </a:xfrm>
          <a:custGeom>
            <a:avLst/>
            <a:gdLst>
              <a:gd name="connsiteX0" fmla="*/ 0 w 5761038"/>
              <a:gd name="connsiteY0" fmla="*/ 0 h 3793481"/>
              <a:gd name="connsiteX1" fmla="*/ 5761038 w 5761038"/>
              <a:gd name="connsiteY1" fmla="*/ 0 h 3793481"/>
              <a:gd name="connsiteX2" fmla="*/ 5761038 w 5761038"/>
              <a:gd name="connsiteY2" fmla="*/ 2397290 h 3793481"/>
              <a:gd name="connsiteX3" fmla="*/ 4364847 w 5761038"/>
              <a:gd name="connsiteY3" fmla="*/ 3793481 h 3793481"/>
              <a:gd name="connsiteX4" fmla="*/ 0 w 5761038"/>
              <a:gd name="connsiteY4" fmla="*/ 3793481 h 3793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1038" h="3793481">
                <a:moveTo>
                  <a:pt x="0" y="0"/>
                </a:moveTo>
                <a:lnTo>
                  <a:pt x="5761038" y="0"/>
                </a:lnTo>
                <a:lnTo>
                  <a:pt x="5761038" y="2397290"/>
                </a:lnTo>
                <a:cubicBezTo>
                  <a:pt x="5761038" y="3168385"/>
                  <a:pt x="5135942" y="3793481"/>
                  <a:pt x="4364847" y="3793481"/>
                </a:cubicBezTo>
                <a:lnTo>
                  <a:pt x="0" y="3793481"/>
                </a:lnTo>
                <a:close/>
              </a:path>
            </a:pathLst>
          </a:custGeom>
          <a:solidFill>
            <a:schemeClr val="accent4"/>
          </a:solidFill>
        </p:spPr>
        <p:txBody>
          <a:bodyPr wrap="square">
            <a:noAutofit/>
          </a:bodyPr>
          <a:lstStyle/>
          <a:p>
            <a:r>
              <a:rPr lang="sv-SE"/>
              <a:t>Klicka på ikonen för att lägga till en bild</a:t>
            </a:r>
          </a:p>
        </p:txBody>
      </p:sp>
      <p:sp>
        <p:nvSpPr>
          <p:cNvPr id="14" name="Platshållare för bild 13">
            <a:extLst>
              <a:ext uri="{FF2B5EF4-FFF2-40B4-BE49-F238E27FC236}">
                <a16:creationId xmlns:a16="http://schemas.microsoft.com/office/drawing/2014/main" id="{E41B9B85-3B88-68C1-327C-1A1F7E07D865}"/>
              </a:ext>
            </a:extLst>
          </p:cNvPr>
          <p:cNvSpPr>
            <a:spLocks noGrp="1"/>
          </p:cNvSpPr>
          <p:nvPr>
            <p:ph type="pic" sz="quarter" idx="15"/>
          </p:nvPr>
        </p:nvSpPr>
        <p:spPr>
          <a:xfrm>
            <a:off x="6096000" y="2544417"/>
            <a:ext cx="5761038" cy="3331864"/>
          </a:xfrm>
          <a:solidFill>
            <a:schemeClr val="tx2"/>
          </a:solidFill>
        </p:spPr>
        <p:txBody>
          <a:bodyPr/>
          <a:lstStyle/>
          <a:p>
            <a:r>
              <a:rPr lang="sv-SE"/>
              <a:t>Klicka på ikonen för att lägga till en bild</a:t>
            </a:r>
          </a:p>
        </p:txBody>
      </p:sp>
      <p:sp>
        <p:nvSpPr>
          <p:cNvPr id="6" name="Platshållare för bildnummer 5">
            <a:extLst>
              <a:ext uri="{FF2B5EF4-FFF2-40B4-BE49-F238E27FC236}">
                <a16:creationId xmlns:a16="http://schemas.microsoft.com/office/drawing/2014/main" id="{81FD2A41-9C0C-486B-814D-D78D722ED64C}"/>
              </a:ext>
            </a:extLst>
          </p:cNvPr>
          <p:cNvSpPr>
            <a:spLocks noGrp="1"/>
          </p:cNvSpPr>
          <p:nvPr>
            <p:ph type="sldNum" sz="quarter" idx="12"/>
          </p:nvPr>
        </p:nvSpPr>
        <p:spPr/>
        <p:txBody>
          <a:bodyPr/>
          <a:lstStyle/>
          <a:p>
            <a:fld id="{AE086683-F536-42AB-ABBC-F4803DFE8DBC}" type="slidenum">
              <a:rPr lang="sv-SE" smtClean="0"/>
              <a:t>‹#›</a:t>
            </a:fld>
            <a:endParaRPr lang="sv-SE"/>
          </a:p>
        </p:txBody>
      </p:sp>
      <p:sp>
        <p:nvSpPr>
          <p:cNvPr id="13" name="Platshållare för text 12">
            <a:extLst>
              <a:ext uri="{FF2B5EF4-FFF2-40B4-BE49-F238E27FC236}">
                <a16:creationId xmlns:a16="http://schemas.microsoft.com/office/drawing/2014/main" id="{022A0F9A-3379-25D4-8092-3A42D4FBFF93}"/>
              </a:ext>
            </a:extLst>
          </p:cNvPr>
          <p:cNvSpPr>
            <a:spLocks noGrp="1"/>
          </p:cNvSpPr>
          <p:nvPr>
            <p:ph type="body" sz="quarter" idx="14" hasCustomPrompt="1"/>
          </p:nvPr>
        </p:nvSpPr>
        <p:spPr>
          <a:xfrm>
            <a:off x="10227469" y="6045770"/>
            <a:ext cx="1770912" cy="646561"/>
          </a:xfrm>
          <a:blipFill>
            <a:blip>
              <a:extLst>
                <a:ext uri="{96DAC541-7B7A-43D3-8B79-37D633B846F1}">
                  <asvg:svgBlip xmlns:asvg="http://schemas.microsoft.com/office/drawing/2016/SVG/main" r:embed="rId2"/>
                </a:ext>
              </a:extLst>
            </a:blip>
            <a:stretch>
              <a:fillRect/>
            </a:stretch>
          </a:blipFill>
        </p:spPr>
        <p:txBody>
          <a:bodyPr/>
          <a:lstStyle>
            <a:lvl1pPr marL="0" indent="0">
              <a:buNone/>
              <a:defRPr>
                <a:noFill/>
              </a:defRPr>
            </a:lvl1pPr>
          </a:lstStyle>
          <a:p>
            <a:pPr lvl="0"/>
            <a:r>
              <a:rPr lang="sv-SE"/>
              <a:t> </a:t>
            </a:r>
          </a:p>
        </p:txBody>
      </p:sp>
      <p:sp>
        <p:nvSpPr>
          <p:cNvPr id="10" name="Rektangel 9">
            <a:extLst>
              <a:ext uri="{FF2B5EF4-FFF2-40B4-BE49-F238E27FC236}">
                <a16:creationId xmlns:a16="http://schemas.microsoft.com/office/drawing/2014/main" id="{A15209D1-B37C-3E8A-6EBD-A11AF9F1970E}"/>
              </a:ext>
            </a:extLst>
          </p:cNvPr>
          <p:cNvSpPr/>
          <p:nvPr userDrawn="1"/>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a:ln>
                <a:noFill/>
              </a:ln>
              <a:solidFill>
                <a:schemeClr val="tx1"/>
              </a:solidFill>
              <a:effectLst/>
              <a:latin typeface="Verdana" pitchFamily="34" charset="0"/>
              <a:ea typeface="Geneva" pitchFamily="1" charset="-128"/>
            </a:endParaRPr>
          </a:p>
        </p:txBody>
      </p:sp>
      <p:pic>
        <p:nvPicPr>
          <p:cNvPr id="11" name="Bild 10">
            <a:extLst>
              <a:ext uri="{FF2B5EF4-FFF2-40B4-BE49-F238E27FC236}">
                <a16:creationId xmlns:a16="http://schemas.microsoft.com/office/drawing/2014/main" id="{4D8B6A8F-D7C1-C4CE-7EDA-39EDB7B62C3E}"/>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292538" y="165267"/>
            <a:ext cx="1696683" cy="619460"/>
          </a:xfrm>
          <a:prstGeom prst="rect">
            <a:avLst/>
          </a:prstGeom>
        </p:spPr>
      </p:pic>
    </p:spTree>
    <p:extLst>
      <p:ext uri="{BB962C8B-B14F-4D97-AF65-F5344CB8AC3E}">
        <p14:creationId xmlns:p14="http://schemas.microsoft.com/office/powerpoint/2010/main" val="43065869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x">
  <p:cSld name="Vertical Title and Text">
    <p:spTree>
      <p:nvGrpSpPr>
        <p:cNvPr id="1" name=""/>
        <p:cNvGrpSpPr/>
        <p:nvPr/>
      </p:nvGrpSpPr>
      <p:grpSpPr>
        <a:xfrm>
          <a:off x="0" y="0"/>
          <a:ext cx="0" cy="0"/>
          <a:chOff x="0" y="0"/>
          <a:chExt cx="0" cy="0"/>
        </a:xfrm>
      </p:grpSpPr>
      <p:sp>
        <p:nvSpPr>
          <p:cNvPr id="249"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804180873"/>
      </p:ext>
    </p:extLst>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type="obj">
  <p:cSld name="1_Rubrik och innehåll punktlista">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lvl1pPr>
              <a:defRPr/>
            </a:lvl1pPr>
          </a:lstStyle>
          <a:p>
            <a:fld id="{953C2FC0-F11E-42A7-ADE9-754A9AA53B36}" type="datetime1">
              <a:rPr lang="sv-SE" smtClean="0"/>
              <a:t>2026-05-25</a:t>
            </a:fld>
            <a:endParaRPr lang="sv-SE"/>
          </a:p>
        </p:txBody>
      </p:sp>
      <p:sp>
        <p:nvSpPr>
          <p:cNvPr id="5" name="Platshållare för sidfot 4"/>
          <p:cNvSpPr>
            <a:spLocks noGrp="1"/>
          </p:cNvSpPr>
          <p:nvPr>
            <p:ph type="ftr" sz="quarter" idx="11"/>
          </p:nvPr>
        </p:nvSpPr>
        <p:spPr/>
        <p:txBody>
          <a:bodyPr/>
          <a:lstStyle>
            <a:lvl1pPr>
              <a:defRPr/>
            </a:lvl1pPr>
          </a:lstStyle>
          <a:p>
            <a:r>
              <a:rPr lang="sv-SE"/>
              <a:t>Styrgruppsmöte PDMS</a:t>
            </a:r>
          </a:p>
        </p:txBody>
      </p:sp>
      <p:sp>
        <p:nvSpPr>
          <p:cNvPr id="6" name="Platshållare för bildnummer 5"/>
          <p:cNvSpPr>
            <a:spLocks noGrp="1"/>
          </p:cNvSpPr>
          <p:nvPr>
            <p:ph type="sldNum" sz="quarter" idx="12"/>
          </p:nvPr>
        </p:nvSpPr>
        <p:spPr/>
        <p:txBody>
          <a:bodyPr/>
          <a:lstStyle>
            <a:lvl1pPr>
              <a:defRPr/>
            </a:lvl1pPr>
          </a:lstStyle>
          <a:p>
            <a:fld id="{DDBEBB44-B4B5-45AD-87A9-3B8A569A17F0}" type="slidenum">
              <a:rPr lang="sv-SE"/>
              <a:pPr/>
              <a:t>‹#›</a:t>
            </a:fld>
            <a:endParaRPr lang="sv-SE"/>
          </a:p>
        </p:txBody>
      </p:sp>
    </p:spTree>
    <p:extLst>
      <p:ext uri="{BB962C8B-B14F-4D97-AF65-F5344CB8AC3E}">
        <p14:creationId xmlns:p14="http://schemas.microsoft.com/office/powerpoint/2010/main" val="350519425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userDrawn="1">
  <p:cSld name="Avdelare - rosa">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BCF3023E-2BA0-6D83-127C-316A5E10798F}"/>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6975" b="6975"/>
          <a:stretch/>
        </p:blipFill>
        <p:spPr>
          <a:xfrm>
            <a:off x="0" y="956678"/>
            <a:ext cx="12192000" cy="5901322"/>
          </a:xfrm>
          <a:prstGeom prst="rect">
            <a:avLst/>
          </a:prstGeom>
        </p:spPr>
      </p:pic>
      <p:sp>
        <p:nvSpPr>
          <p:cNvPr id="11" name="Rektangel 10">
            <a:extLst>
              <a:ext uri="{FF2B5EF4-FFF2-40B4-BE49-F238E27FC236}">
                <a16:creationId xmlns:a16="http://schemas.microsoft.com/office/drawing/2014/main" id="{91AAEDD4-F26E-4CF3-B054-5A094C52B91E}"/>
              </a:ext>
            </a:extLst>
          </p:cNvPr>
          <p:cNvSpPr/>
          <p:nvPr userDrawn="1"/>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a:ln>
                <a:noFill/>
              </a:ln>
              <a:solidFill>
                <a:schemeClr val="tx1"/>
              </a:solidFill>
              <a:effectLst/>
              <a:latin typeface="Verdana" pitchFamily="34" charset="0"/>
              <a:ea typeface="Geneva" pitchFamily="1" charset="-128"/>
            </a:endParaRPr>
          </a:p>
        </p:txBody>
      </p:sp>
      <p:sp>
        <p:nvSpPr>
          <p:cNvPr id="13315" name="Rectangle 3"/>
          <p:cNvSpPr>
            <a:spLocks noGrp="1" noChangeArrowheads="1"/>
          </p:cNvSpPr>
          <p:nvPr>
            <p:ph type="ctrTitle"/>
          </p:nvPr>
        </p:nvSpPr>
        <p:spPr>
          <a:xfrm>
            <a:off x="932154" y="3429001"/>
            <a:ext cx="10345445" cy="1080856"/>
          </a:xfrm>
        </p:spPr>
        <p:txBody>
          <a:bodyPr anchor="b"/>
          <a:lstStyle>
            <a:lvl1pPr algn="ctr">
              <a:defRPr sz="3600" b="1">
                <a:solidFill>
                  <a:schemeClr val="bg1"/>
                </a:solidFill>
              </a:defRPr>
            </a:lvl1pPr>
          </a:lstStyle>
          <a:p>
            <a:pPr lvl="0"/>
            <a:r>
              <a:rPr lang="sv-SE" noProof="0"/>
              <a:t>Klicka här för att ändra mall för rubrikformat</a:t>
            </a:r>
          </a:p>
        </p:txBody>
      </p:sp>
      <p:pic>
        <p:nvPicPr>
          <p:cNvPr id="10" name="Bild 9">
            <a:extLst>
              <a:ext uri="{FF2B5EF4-FFF2-40B4-BE49-F238E27FC236}">
                <a16:creationId xmlns:a16="http://schemas.microsoft.com/office/drawing/2014/main" id="{3E4ABABA-B778-46F8-93DF-7E9E6BAF7C4E}"/>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2643" y="287739"/>
            <a:ext cx="1997319" cy="357545"/>
          </a:xfrm>
          <a:prstGeom prst="rect">
            <a:avLst/>
          </a:prstGeom>
        </p:spPr>
      </p:pic>
      <p:grpSp>
        <p:nvGrpSpPr>
          <p:cNvPr id="14" name="Grupp 13">
            <a:extLst>
              <a:ext uri="{FF2B5EF4-FFF2-40B4-BE49-F238E27FC236}">
                <a16:creationId xmlns:a16="http://schemas.microsoft.com/office/drawing/2014/main" id="{20A207A8-0708-468F-BF80-AD994789F8F2}"/>
              </a:ext>
            </a:extLst>
          </p:cNvPr>
          <p:cNvGrpSpPr/>
          <p:nvPr userDrawn="1"/>
        </p:nvGrpSpPr>
        <p:grpSpPr>
          <a:xfrm>
            <a:off x="12047537" y="3175"/>
            <a:ext cx="144463" cy="788988"/>
            <a:chOff x="12047537" y="3175"/>
            <a:chExt cx="144463" cy="788988"/>
          </a:xfrm>
        </p:grpSpPr>
        <p:sp>
          <p:nvSpPr>
            <p:cNvPr id="15" name="Rectangle 30">
              <a:extLst>
                <a:ext uri="{FF2B5EF4-FFF2-40B4-BE49-F238E27FC236}">
                  <a16:creationId xmlns:a16="http://schemas.microsoft.com/office/drawing/2014/main" id="{111A3A82-8E07-4095-B962-5BDEF6B5F7F4}"/>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endParaRPr lang="sv-SE"/>
            </a:p>
          </p:txBody>
        </p:sp>
        <p:sp>
          <p:nvSpPr>
            <p:cNvPr id="16" name="Rectangle 31">
              <a:extLst>
                <a:ext uri="{FF2B5EF4-FFF2-40B4-BE49-F238E27FC236}">
                  <a16:creationId xmlns:a16="http://schemas.microsoft.com/office/drawing/2014/main" id="{94455EC7-1624-43B4-AF71-2F2E75FD83EC}"/>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endParaRPr lang="sv-SE"/>
            </a:p>
          </p:txBody>
        </p:sp>
        <p:sp>
          <p:nvSpPr>
            <p:cNvPr id="17" name="Rectangle 32">
              <a:extLst>
                <a:ext uri="{FF2B5EF4-FFF2-40B4-BE49-F238E27FC236}">
                  <a16:creationId xmlns:a16="http://schemas.microsoft.com/office/drawing/2014/main" id="{B3368510-A07F-40B2-88D9-EEDA1946AC00}"/>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endParaRPr lang="sv-SE"/>
            </a:p>
          </p:txBody>
        </p:sp>
        <p:sp>
          <p:nvSpPr>
            <p:cNvPr id="18" name="Rectangle 33">
              <a:extLst>
                <a:ext uri="{FF2B5EF4-FFF2-40B4-BE49-F238E27FC236}">
                  <a16:creationId xmlns:a16="http://schemas.microsoft.com/office/drawing/2014/main" id="{FCF97724-B74E-4897-A525-4DA03173708F}"/>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endParaRPr lang="sv-SE"/>
            </a:p>
          </p:txBody>
        </p:sp>
      </p:grpSp>
    </p:spTree>
    <p:extLst>
      <p:ext uri="{BB962C8B-B14F-4D97-AF65-F5344CB8AC3E}">
        <p14:creationId xmlns:p14="http://schemas.microsoft.com/office/powerpoint/2010/main" val="1575813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title">
  <p:cSld name="Öppningsbild">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9EDAD6D2-0AF0-3436-91D4-063B2DF668A8}"/>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13949"/>
          <a:stretch/>
        </p:blipFill>
        <p:spPr>
          <a:xfrm>
            <a:off x="0" y="956097"/>
            <a:ext cx="12193200" cy="5901903"/>
          </a:xfrm>
          <a:prstGeom prst="rect">
            <a:avLst/>
          </a:prstGeom>
        </p:spPr>
      </p:pic>
      <p:sp>
        <p:nvSpPr>
          <p:cNvPr id="11" name="Rektangel 10">
            <a:extLst>
              <a:ext uri="{FF2B5EF4-FFF2-40B4-BE49-F238E27FC236}">
                <a16:creationId xmlns:a16="http://schemas.microsoft.com/office/drawing/2014/main" id="{91AAEDD4-F26E-4CF3-B054-5A094C52B91E}"/>
              </a:ext>
            </a:extLst>
          </p:cNvPr>
          <p:cNvSpPr/>
          <p:nvPr userDrawn="1"/>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a:ln>
                <a:noFill/>
              </a:ln>
              <a:solidFill>
                <a:schemeClr val="tx1"/>
              </a:solidFill>
              <a:effectLst/>
              <a:latin typeface="Verdana" pitchFamily="34" charset="0"/>
              <a:ea typeface="Geneva" pitchFamily="1" charset="-128"/>
            </a:endParaRPr>
          </a:p>
        </p:txBody>
      </p:sp>
      <p:sp>
        <p:nvSpPr>
          <p:cNvPr id="13315" name="Rectangle 3"/>
          <p:cNvSpPr>
            <a:spLocks noGrp="1" noChangeArrowheads="1"/>
          </p:cNvSpPr>
          <p:nvPr>
            <p:ph type="ctrTitle"/>
          </p:nvPr>
        </p:nvSpPr>
        <p:spPr>
          <a:xfrm>
            <a:off x="914400" y="2130426"/>
            <a:ext cx="10363200" cy="1470025"/>
          </a:xfrm>
        </p:spPr>
        <p:txBody>
          <a:bodyPr anchor="b"/>
          <a:lstStyle>
            <a:lvl1pPr algn="ctr">
              <a:defRPr sz="3600" b="1">
                <a:solidFill>
                  <a:schemeClr val="bg1"/>
                </a:solidFill>
              </a:defRPr>
            </a:lvl1pPr>
          </a:lstStyle>
          <a:p>
            <a:pPr lvl="0"/>
            <a:r>
              <a:rPr lang="sv-SE" noProof="0"/>
              <a:t>Klicka här för att ändra mall för rubrikformat</a:t>
            </a:r>
          </a:p>
        </p:txBody>
      </p:sp>
      <p:sp>
        <p:nvSpPr>
          <p:cNvPr id="13316" name="Rectangle 4"/>
          <p:cNvSpPr>
            <a:spLocks noGrp="1" noChangeArrowheads="1"/>
          </p:cNvSpPr>
          <p:nvPr>
            <p:ph type="subTitle" idx="1"/>
          </p:nvPr>
        </p:nvSpPr>
        <p:spPr>
          <a:xfrm>
            <a:off x="1828800" y="3886200"/>
            <a:ext cx="8534400" cy="1752600"/>
          </a:xfrm>
        </p:spPr>
        <p:txBody>
          <a:bodyPr/>
          <a:lstStyle>
            <a:lvl1pPr marL="0" indent="0" algn="ctr">
              <a:buFont typeface="Wingdings" pitchFamily="2" charset="2"/>
              <a:buNone/>
              <a:defRPr sz="2400">
                <a:solidFill>
                  <a:schemeClr val="bg1"/>
                </a:solidFill>
              </a:defRPr>
            </a:lvl1pPr>
          </a:lstStyle>
          <a:p>
            <a:pPr lvl="0"/>
            <a:r>
              <a:rPr lang="sv-SE" noProof="0"/>
              <a:t>Klicka här för att ändra mall för underrubrikformat</a:t>
            </a:r>
          </a:p>
        </p:txBody>
      </p:sp>
      <p:pic>
        <p:nvPicPr>
          <p:cNvPr id="10" name="Bild 9">
            <a:extLst>
              <a:ext uri="{FF2B5EF4-FFF2-40B4-BE49-F238E27FC236}">
                <a16:creationId xmlns:a16="http://schemas.microsoft.com/office/drawing/2014/main" id="{3E4ABABA-B778-46F8-93DF-7E9E6BAF7C4E}"/>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2643" y="287739"/>
            <a:ext cx="1997319" cy="357545"/>
          </a:xfrm>
          <a:prstGeom prst="rect">
            <a:avLst/>
          </a:prstGeom>
        </p:spPr>
      </p:pic>
      <p:grpSp>
        <p:nvGrpSpPr>
          <p:cNvPr id="14" name="Grupp 13">
            <a:extLst>
              <a:ext uri="{FF2B5EF4-FFF2-40B4-BE49-F238E27FC236}">
                <a16:creationId xmlns:a16="http://schemas.microsoft.com/office/drawing/2014/main" id="{20A207A8-0708-468F-BF80-AD994789F8F2}"/>
              </a:ext>
            </a:extLst>
          </p:cNvPr>
          <p:cNvGrpSpPr/>
          <p:nvPr userDrawn="1"/>
        </p:nvGrpSpPr>
        <p:grpSpPr>
          <a:xfrm>
            <a:off x="12047537" y="3175"/>
            <a:ext cx="144463" cy="788988"/>
            <a:chOff x="12047537" y="3175"/>
            <a:chExt cx="144463" cy="788988"/>
          </a:xfrm>
        </p:grpSpPr>
        <p:sp>
          <p:nvSpPr>
            <p:cNvPr id="15" name="Rectangle 30">
              <a:extLst>
                <a:ext uri="{FF2B5EF4-FFF2-40B4-BE49-F238E27FC236}">
                  <a16:creationId xmlns:a16="http://schemas.microsoft.com/office/drawing/2014/main" id="{111A3A82-8E07-4095-B962-5BDEF6B5F7F4}"/>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endParaRPr lang="sv-SE"/>
            </a:p>
          </p:txBody>
        </p:sp>
        <p:sp>
          <p:nvSpPr>
            <p:cNvPr id="16" name="Rectangle 31">
              <a:extLst>
                <a:ext uri="{FF2B5EF4-FFF2-40B4-BE49-F238E27FC236}">
                  <a16:creationId xmlns:a16="http://schemas.microsoft.com/office/drawing/2014/main" id="{94455EC7-1624-43B4-AF71-2F2E75FD83EC}"/>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endParaRPr lang="sv-SE"/>
            </a:p>
          </p:txBody>
        </p:sp>
        <p:sp>
          <p:nvSpPr>
            <p:cNvPr id="17" name="Rectangle 32">
              <a:extLst>
                <a:ext uri="{FF2B5EF4-FFF2-40B4-BE49-F238E27FC236}">
                  <a16:creationId xmlns:a16="http://schemas.microsoft.com/office/drawing/2014/main" id="{B3368510-A07F-40B2-88D9-EEDA1946AC00}"/>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endParaRPr lang="sv-SE"/>
            </a:p>
          </p:txBody>
        </p:sp>
        <p:sp>
          <p:nvSpPr>
            <p:cNvPr id="18" name="Rectangle 33">
              <a:extLst>
                <a:ext uri="{FF2B5EF4-FFF2-40B4-BE49-F238E27FC236}">
                  <a16:creationId xmlns:a16="http://schemas.microsoft.com/office/drawing/2014/main" id="{FCF97724-B74E-4897-A525-4DA03173708F}"/>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endParaRPr lang="sv-SE"/>
            </a:p>
          </p:txBody>
        </p:sp>
      </p:grpSp>
    </p:spTree>
    <p:extLst>
      <p:ext uri="{BB962C8B-B14F-4D97-AF65-F5344CB8AC3E}">
        <p14:creationId xmlns:p14="http://schemas.microsoft.com/office/powerpoint/2010/main" val="3225159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3_Rubrik och innehåll punktlista">
    <p:spTree>
      <p:nvGrpSpPr>
        <p:cNvPr id="1" name=""/>
        <p:cNvGrpSpPr/>
        <p:nvPr/>
      </p:nvGrpSpPr>
      <p:grpSpPr>
        <a:xfrm>
          <a:off x="0" y="0"/>
          <a:ext cx="0" cy="0"/>
          <a:chOff x="0" y="0"/>
          <a:chExt cx="0" cy="0"/>
        </a:xfrm>
      </p:grpSpPr>
      <p:sp>
        <p:nvSpPr>
          <p:cNvPr id="2" name="Rubrik 1"/>
          <p:cNvSpPr>
            <a:spLocks noGrp="1"/>
          </p:cNvSpPr>
          <p:nvPr>
            <p:ph type="title"/>
          </p:nvPr>
        </p:nvSpPr>
        <p:spPr>
          <a:xfrm>
            <a:off x="974311" y="1466271"/>
            <a:ext cx="10252488" cy="709790"/>
          </a:xfrm>
        </p:spPr>
        <p:txBody>
          <a:bodyPr/>
          <a:lstStyle>
            <a:lvl1pPr>
              <a:defRPr sz="3000" b="0"/>
            </a:lvl1pPr>
          </a:lstStyle>
          <a:p>
            <a:r>
              <a:rPr lang="sv-SE"/>
              <a:t>Klicka här för att ändra format</a:t>
            </a:r>
          </a:p>
        </p:txBody>
      </p:sp>
    </p:spTree>
    <p:extLst>
      <p:ext uri="{BB962C8B-B14F-4D97-AF65-F5344CB8AC3E}">
        <p14:creationId xmlns:p14="http://schemas.microsoft.com/office/powerpoint/2010/main" val="153871373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Startsida med platta - mörk bild">
    <p:bg>
      <p:bgPr>
        <a:solidFill>
          <a:schemeClr val="accent5"/>
        </a:solidFill>
        <a:effectLst/>
      </p:bgPr>
    </p:bg>
    <p:spTree>
      <p:nvGrpSpPr>
        <p:cNvPr id="1" name=""/>
        <p:cNvGrpSpPr/>
        <p:nvPr/>
      </p:nvGrpSpPr>
      <p:grpSpPr>
        <a:xfrm>
          <a:off x="0" y="0"/>
          <a:ext cx="0" cy="0"/>
          <a:chOff x="0" y="0"/>
          <a:chExt cx="0" cy="0"/>
        </a:xfrm>
      </p:grpSpPr>
      <p:sp>
        <p:nvSpPr>
          <p:cNvPr id="14" name="Platshållare för bild 10">
            <a:extLst>
              <a:ext uri="{FF2B5EF4-FFF2-40B4-BE49-F238E27FC236}">
                <a16:creationId xmlns:a16="http://schemas.microsoft.com/office/drawing/2014/main" id="{72D2161A-0FE9-118C-41EA-91E6526BF842}"/>
              </a:ext>
            </a:extLst>
          </p:cNvPr>
          <p:cNvSpPr>
            <a:spLocks noGrp="1"/>
          </p:cNvSpPr>
          <p:nvPr>
            <p:ph type="pic" sz="quarter" idx="13"/>
          </p:nvPr>
        </p:nvSpPr>
        <p:spPr>
          <a:xfrm>
            <a:off x="0" y="0"/>
            <a:ext cx="12192000" cy="6858000"/>
          </a:xfrm>
          <a:solidFill>
            <a:schemeClr val="accent2"/>
          </a:solidFill>
        </p:spPr>
        <p:txBody>
          <a:bodyPr/>
          <a:lstStyle>
            <a:lvl1pPr>
              <a:defRPr>
                <a:noFill/>
              </a:defRPr>
            </a:lvl1pPr>
          </a:lstStyle>
          <a:p>
            <a:r>
              <a:rPr lang="sv-SE"/>
              <a:t>Klicka på ikonen för att lägga till en bild</a:t>
            </a:r>
          </a:p>
        </p:txBody>
      </p:sp>
      <p:sp>
        <p:nvSpPr>
          <p:cNvPr id="8" name="Rubrik 7">
            <a:extLst>
              <a:ext uri="{FF2B5EF4-FFF2-40B4-BE49-F238E27FC236}">
                <a16:creationId xmlns:a16="http://schemas.microsoft.com/office/drawing/2014/main" id="{529CA922-2AB7-A774-ADFC-9234C8A90257}"/>
              </a:ext>
            </a:extLst>
          </p:cNvPr>
          <p:cNvSpPr>
            <a:spLocks noGrp="1"/>
          </p:cNvSpPr>
          <p:nvPr>
            <p:ph type="title"/>
          </p:nvPr>
        </p:nvSpPr>
        <p:spPr>
          <a:xfrm>
            <a:off x="334963" y="381965"/>
            <a:ext cx="6366779" cy="2453832"/>
          </a:xfrm>
          <a:custGeom>
            <a:avLst/>
            <a:gdLst>
              <a:gd name="connsiteX0" fmla="*/ 0 w 5653946"/>
              <a:gd name="connsiteY0" fmla="*/ 0 h 2559272"/>
              <a:gd name="connsiteX1" fmla="*/ 5653946 w 5653946"/>
              <a:gd name="connsiteY1" fmla="*/ 0 h 2559272"/>
              <a:gd name="connsiteX2" fmla="*/ 5653946 w 5653946"/>
              <a:gd name="connsiteY2" fmla="*/ 1669515 h 2559272"/>
              <a:gd name="connsiteX3" fmla="*/ 4764189 w 5653946"/>
              <a:gd name="connsiteY3" fmla="*/ 2559272 h 2559272"/>
              <a:gd name="connsiteX4" fmla="*/ 0 w 5653946"/>
              <a:gd name="connsiteY4" fmla="*/ 2559272 h 25592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946" h="2559272">
                <a:moveTo>
                  <a:pt x="0" y="0"/>
                </a:moveTo>
                <a:lnTo>
                  <a:pt x="5653946" y="0"/>
                </a:lnTo>
                <a:lnTo>
                  <a:pt x="5653946" y="1669515"/>
                </a:lnTo>
                <a:cubicBezTo>
                  <a:pt x="5653946" y="2160914"/>
                  <a:pt x="5255588" y="2559272"/>
                  <a:pt x="4764189" y="2559272"/>
                </a:cubicBezTo>
                <a:lnTo>
                  <a:pt x="0" y="2559272"/>
                </a:lnTo>
                <a:close/>
              </a:path>
            </a:pathLst>
          </a:custGeom>
          <a:solidFill>
            <a:schemeClr val="bg1"/>
          </a:solidFill>
        </p:spPr>
        <p:txBody>
          <a:bodyPr wrap="square" lIns="540000" tIns="504000" rIns="792000" bIns="972000" anchor="b" anchorCtr="0">
            <a:noAutofit/>
          </a:bodyPr>
          <a:lstStyle>
            <a:lvl1pPr>
              <a:defRPr sz="3500">
                <a:solidFill>
                  <a:schemeClr val="tx1"/>
                </a:solidFill>
              </a:defRPr>
            </a:lvl1pPr>
          </a:lstStyle>
          <a:p>
            <a:r>
              <a:rPr lang="sv-SE"/>
              <a:t>Klicka här för att ändra mall för rubrikformat</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p:nvPr>
        </p:nvSpPr>
        <p:spPr>
          <a:xfrm>
            <a:off x="885629" y="2024953"/>
            <a:ext cx="5041300" cy="622413"/>
          </a:xfrm>
        </p:spPr>
        <p:txBody>
          <a:bodyPr/>
          <a:lstStyle>
            <a:lvl1pPr marL="0" indent="0" algn="l">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6" name="Platshållare för bildnummer 5">
            <a:extLst>
              <a:ext uri="{FF2B5EF4-FFF2-40B4-BE49-F238E27FC236}">
                <a16:creationId xmlns:a16="http://schemas.microsoft.com/office/drawing/2014/main" id="{81FD2A41-9C0C-486B-814D-D78D722ED64C}"/>
              </a:ext>
            </a:extLst>
          </p:cNvPr>
          <p:cNvSpPr>
            <a:spLocks noGrp="1"/>
          </p:cNvSpPr>
          <p:nvPr>
            <p:ph type="sldNum" sz="quarter" idx="12"/>
          </p:nvPr>
        </p:nvSpPr>
        <p:spPr/>
        <p:txBody>
          <a:bodyPr/>
          <a:lstStyle>
            <a:lvl1pPr>
              <a:defRPr>
                <a:solidFill>
                  <a:schemeClr val="bg1"/>
                </a:solidFill>
              </a:defRPr>
            </a:lvl1pPr>
          </a:lstStyle>
          <a:p>
            <a:fld id="{AE086683-F536-42AB-ABBC-F4803DFE8DBC}" type="slidenum">
              <a:rPr lang="sv-SE" smtClean="0"/>
              <a:pPr/>
              <a:t>‹#›</a:t>
            </a:fld>
            <a:endParaRPr lang="sv-SE"/>
          </a:p>
        </p:txBody>
      </p:sp>
      <p:sp>
        <p:nvSpPr>
          <p:cNvPr id="4" name="Platshållare för datum 3">
            <a:extLst>
              <a:ext uri="{FF2B5EF4-FFF2-40B4-BE49-F238E27FC236}">
                <a16:creationId xmlns:a16="http://schemas.microsoft.com/office/drawing/2014/main" id="{9964F6B1-10EC-43D7-8A6F-B43A304B5901}"/>
              </a:ext>
            </a:extLst>
          </p:cNvPr>
          <p:cNvSpPr>
            <a:spLocks noGrp="1"/>
          </p:cNvSpPr>
          <p:nvPr>
            <p:ph type="dt" sz="half" idx="10"/>
          </p:nvPr>
        </p:nvSpPr>
        <p:spPr/>
        <p:txBody>
          <a:bodyPr/>
          <a:lstStyle>
            <a:lvl1pPr>
              <a:defRPr>
                <a:solidFill>
                  <a:schemeClr val="bg1"/>
                </a:solidFill>
              </a:defRPr>
            </a:lvl1pPr>
          </a:lstStyle>
          <a:p>
            <a:fld id="{C5F7DFE2-D46F-4A7B-B48B-EE38B33E5636}" type="datetime1">
              <a:rPr lang="sv-SE" smtClean="0"/>
              <a:t>2026-05-25</a:t>
            </a:fld>
            <a:endParaRPr lang="sv-SE"/>
          </a:p>
        </p:txBody>
      </p:sp>
      <p:sp>
        <p:nvSpPr>
          <p:cNvPr id="5" name="Platshållare för sidfot 4">
            <a:extLst>
              <a:ext uri="{FF2B5EF4-FFF2-40B4-BE49-F238E27FC236}">
                <a16:creationId xmlns:a16="http://schemas.microsoft.com/office/drawing/2014/main" id="{637ACD31-1B3B-4C51-AAAF-B74C576BADD5}"/>
              </a:ext>
            </a:extLst>
          </p:cNvPr>
          <p:cNvSpPr>
            <a:spLocks noGrp="1"/>
          </p:cNvSpPr>
          <p:nvPr>
            <p:ph type="ftr" sz="quarter" idx="11"/>
          </p:nvPr>
        </p:nvSpPr>
        <p:spPr/>
        <p:txBody>
          <a:bodyPr/>
          <a:lstStyle>
            <a:lvl1pPr>
              <a:defRPr>
                <a:solidFill>
                  <a:schemeClr val="bg1"/>
                </a:solidFill>
              </a:defRPr>
            </a:lvl1pPr>
          </a:lstStyle>
          <a:p>
            <a:endParaRPr lang="sv-SE"/>
          </a:p>
        </p:txBody>
      </p:sp>
      <p:sp>
        <p:nvSpPr>
          <p:cNvPr id="13" name="Platshållare för text 12">
            <a:extLst>
              <a:ext uri="{FF2B5EF4-FFF2-40B4-BE49-F238E27FC236}">
                <a16:creationId xmlns:a16="http://schemas.microsoft.com/office/drawing/2014/main" id="{022A0F9A-3379-25D4-8092-3A42D4FBFF93}"/>
              </a:ext>
            </a:extLst>
          </p:cNvPr>
          <p:cNvSpPr>
            <a:spLocks noGrp="1"/>
          </p:cNvSpPr>
          <p:nvPr>
            <p:ph type="body" sz="quarter" idx="14" hasCustomPrompt="1"/>
          </p:nvPr>
        </p:nvSpPr>
        <p:spPr>
          <a:xfrm>
            <a:off x="10227469" y="6045770"/>
            <a:ext cx="1770912" cy="646561"/>
          </a:xfrm>
          <a:blipFill>
            <a:blip>
              <a:extLst>
                <a:ext uri="{96DAC541-7B7A-43D3-8B79-37D633B846F1}">
                  <asvg:svgBlip xmlns:asvg="http://schemas.microsoft.com/office/drawing/2016/SVG/main" r:embed="rId2"/>
                </a:ext>
              </a:extLst>
            </a:blip>
            <a:stretch>
              <a:fillRect/>
            </a:stretch>
          </a:blipFill>
        </p:spPr>
        <p:txBody>
          <a:bodyPr/>
          <a:lstStyle>
            <a:lvl1pPr marL="0" indent="0">
              <a:buNone/>
              <a:defRPr>
                <a:noFill/>
              </a:defRPr>
            </a:lvl1pPr>
          </a:lstStyle>
          <a:p>
            <a:pPr lvl="0"/>
            <a:r>
              <a:rPr lang="sv-SE"/>
              <a:t> </a:t>
            </a:r>
          </a:p>
        </p:txBody>
      </p:sp>
    </p:spTree>
    <p:extLst>
      <p:ext uri="{BB962C8B-B14F-4D97-AF65-F5344CB8AC3E}">
        <p14:creationId xmlns:p14="http://schemas.microsoft.com/office/powerpoint/2010/main" val="276515836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Startsida med platta - ljus bild">
    <p:bg>
      <p:bgPr>
        <a:solidFill>
          <a:schemeClr val="accent5"/>
        </a:solidFill>
        <a:effectLst/>
      </p:bgPr>
    </p:bg>
    <p:spTree>
      <p:nvGrpSpPr>
        <p:cNvPr id="1" name=""/>
        <p:cNvGrpSpPr/>
        <p:nvPr/>
      </p:nvGrpSpPr>
      <p:grpSpPr>
        <a:xfrm>
          <a:off x="0" y="0"/>
          <a:ext cx="0" cy="0"/>
          <a:chOff x="0" y="0"/>
          <a:chExt cx="0" cy="0"/>
        </a:xfrm>
      </p:grpSpPr>
      <p:sp>
        <p:nvSpPr>
          <p:cNvPr id="9" name="Platshållare för bild 10">
            <a:extLst>
              <a:ext uri="{FF2B5EF4-FFF2-40B4-BE49-F238E27FC236}">
                <a16:creationId xmlns:a16="http://schemas.microsoft.com/office/drawing/2014/main" id="{5158AFCA-C0CE-1794-60B8-ABF729B6D160}"/>
              </a:ext>
            </a:extLst>
          </p:cNvPr>
          <p:cNvSpPr>
            <a:spLocks noGrp="1"/>
          </p:cNvSpPr>
          <p:nvPr>
            <p:ph type="pic" sz="quarter" idx="13"/>
          </p:nvPr>
        </p:nvSpPr>
        <p:spPr>
          <a:xfrm>
            <a:off x="0" y="0"/>
            <a:ext cx="12192000" cy="6858000"/>
          </a:xfrm>
          <a:solidFill>
            <a:schemeClr val="accent4">
              <a:lumMod val="20000"/>
              <a:lumOff val="80000"/>
            </a:schemeClr>
          </a:solidFill>
        </p:spPr>
        <p:txBody>
          <a:bodyPr/>
          <a:lstStyle>
            <a:lvl1pPr>
              <a:defRPr>
                <a:noFill/>
              </a:defRPr>
            </a:lvl1pPr>
          </a:lstStyle>
          <a:p>
            <a:r>
              <a:rPr lang="sv-SE"/>
              <a:t>Klicka på ikonen för att lägga till en bild</a:t>
            </a:r>
          </a:p>
        </p:txBody>
      </p:sp>
      <p:sp>
        <p:nvSpPr>
          <p:cNvPr id="8" name="Rubrik 7">
            <a:extLst>
              <a:ext uri="{FF2B5EF4-FFF2-40B4-BE49-F238E27FC236}">
                <a16:creationId xmlns:a16="http://schemas.microsoft.com/office/drawing/2014/main" id="{529CA922-2AB7-A774-ADFC-9234C8A90257}"/>
              </a:ext>
            </a:extLst>
          </p:cNvPr>
          <p:cNvSpPr>
            <a:spLocks noGrp="1"/>
          </p:cNvSpPr>
          <p:nvPr>
            <p:ph type="title"/>
          </p:nvPr>
        </p:nvSpPr>
        <p:spPr>
          <a:xfrm>
            <a:off x="334963" y="381965"/>
            <a:ext cx="6366779" cy="2453832"/>
          </a:xfrm>
          <a:custGeom>
            <a:avLst/>
            <a:gdLst>
              <a:gd name="connsiteX0" fmla="*/ 0 w 5653946"/>
              <a:gd name="connsiteY0" fmla="*/ 0 h 2559272"/>
              <a:gd name="connsiteX1" fmla="*/ 5653946 w 5653946"/>
              <a:gd name="connsiteY1" fmla="*/ 0 h 2559272"/>
              <a:gd name="connsiteX2" fmla="*/ 5653946 w 5653946"/>
              <a:gd name="connsiteY2" fmla="*/ 1669515 h 2559272"/>
              <a:gd name="connsiteX3" fmla="*/ 4764189 w 5653946"/>
              <a:gd name="connsiteY3" fmla="*/ 2559272 h 2559272"/>
              <a:gd name="connsiteX4" fmla="*/ 0 w 5653946"/>
              <a:gd name="connsiteY4" fmla="*/ 2559272 h 25592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946" h="2559272">
                <a:moveTo>
                  <a:pt x="0" y="0"/>
                </a:moveTo>
                <a:lnTo>
                  <a:pt x="5653946" y="0"/>
                </a:lnTo>
                <a:lnTo>
                  <a:pt x="5653946" y="1669515"/>
                </a:lnTo>
                <a:cubicBezTo>
                  <a:pt x="5653946" y="2160914"/>
                  <a:pt x="5255588" y="2559272"/>
                  <a:pt x="4764189" y="2559272"/>
                </a:cubicBezTo>
                <a:lnTo>
                  <a:pt x="0" y="2559272"/>
                </a:lnTo>
                <a:close/>
              </a:path>
            </a:pathLst>
          </a:custGeom>
          <a:solidFill>
            <a:schemeClr val="accent2"/>
          </a:solidFill>
        </p:spPr>
        <p:txBody>
          <a:bodyPr wrap="square" lIns="540000" tIns="504000" rIns="792000" bIns="972000" anchor="b" anchorCtr="0">
            <a:noAutofit/>
          </a:bodyPr>
          <a:lstStyle>
            <a:lvl1pPr>
              <a:defRPr sz="3500">
                <a:solidFill>
                  <a:schemeClr val="bg1"/>
                </a:solidFill>
              </a:defRPr>
            </a:lvl1pPr>
          </a:lstStyle>
          <a:p>
            <a:r>
              <a:rPr lang="sv-SE"/>
              <a:t>Klicka här för att ändra mall för rubrikformat</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p:nvPr>
        </p:nvSpPr>
        <p:spPr>
          <a:xfrm>
            <a:off x="885629" y="2024953"/>
            <a:ext cx="5041301" cy="622413"/>
          </a:xfrm>
        </p:spPr>
        <p:txBody>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6" name="Platshållare för bildnummer 5">
            <a:extLst>
              <a:ext uri="{FF2B5EF4-FFF2-40B4-BE49-F238E27FC236}">
                <a16:creationId xmlns:a16="http://schemas.microsoft.com/office/drawing/2014/main" id="{81FD2A41-9C0C-486B-814D-D78D722ED64C}"/>
              </a:ext>
            </a:extLst>
          </p:cNvPr>
          <p:cNvSpPr>
            <a:spLocks noGrp="1"/>
          </p:cNvSpPr>
          <p:nvPr>
            <p:ph type="sldNum" sz="quarter" idx="12"/>
          </p:nvPr>
        </p:nvSpPr>
        <p:spPr/>
        <p:txBody>
          <a:bodyPr/>
          <a:lstStyle/>
          <a:p>
            <a:fld id="{AE086683-F536-42AB-ABBC-F4803DFE8DBC}" type="slidenum">
              <a:rPr lang="sv-SE" smtClean="0"/>
              <a:t>‹#›</a:t>
            </a:fld>
            <a:endParaRPr lang="sv-SE"/>
          </a:p>
        </p:txBody>
      </p:sp>
      <p:sp>
        <p:nvSpPr>
          <p:cNvPr id="4" name="Platshållare för datum 3">
            <a:extLst>
              <a:ext uri="{FF2B5EF4-FFF2-40B4-BE49-F238E27FC236}">
                <a16:creationId xmlns:a16="http://schemas.microsoft.com/office/drawing/2014/main" id="{9964F6B1-10EC-43D7-8A6F-B43A304B5901}"/>
              </a:ext>
            </a:extLst>
          </p:cNvPr>
          <p:cNvSpPr>
            <a:spLocks noGrp="1"/>
          </p:cNvSpPr>
          <p:nvPr>
            <p:ph type="dt" sz="half" idx="10"/>
          </p:nvPr>
        </p:nvSpPr>
        <p:spPr/>
        <p:txBody>
          <a:bodyPr/>
          <a:lstStyle/>
          <a:p>
            <a:fld id="{625DCA88-59B1-4DA5-8334-A93A8AB3792E}" type="datetime1">
              <a:rPr lang="sv-SE" smtClean="0"/>
              <a:t>2026-05-25</a:t>
            </a:fld>
            <a:endParaRPr lang="sv-SE"/>
          </a:p>
        </p:txBody>
      </p:sp>
      <p:sp>
        <p:nvSpPr>
          <p:cNvPr id="5" name="Platshållare för sidfot 4">
            <a:extLst>
              <a:ext uri="{FF2B5EF4-FFF2-40B4-BE49-F238E27FC236}">
                <a16:creationId xmlns:a16="http://schemas.microsoft.com/office/drawing/2014/main" id="{637ACD31-1B3B-4C51-AAAF-B74C576BADD5}"/>
              </a:ext>
            </a:extLst>
          </p:cNvPr>
          <p:cNvSpPr>
            <a:spLocks noGrp="1"/>
          </p:cNvSpPr>
          <p:nvPr>
            <p:ph type="ftr" sz="quarter" idx="11"/>
          </p:nvPr>
        </p:nvSpPr>
        <p:spPr/>
        <p:txBody>
          <a:bodyPr/>
          <a:lstStyle/>
          <a:p>
            <a:endParaRPr lang="sv-SE"/>
          </a:p>
        </p:txBody>
      </p:sp>
      <p:sp>
        <p:nvSpPr>
          <p:cNvPr id="13" name="Platshållare för text 12">
            <a:extLst>
              <a:ext uri="{FF2B5EF4-FFF2-40B4-BE49-F238E27FC236}">
                <a16:creationId xmlns:a16="http://schemas.microsoft.com/office/drawing/2014/main" id="{022A0F9A-3379-25D4-8092-3A42D4FBFF93}"/>
              </a:ext>
            </a:extLst>
          </p:cNvPr>
          <p:cNvSpPr>
            <a:spLocks noGrp="1"/>
          </p:cNvSpPr>
          <p:nvPr>
            <p:ph type="body" sz="quarter" idx="14" hasCustomPrompt="1"/>
          </p:nvPr>
        </p:nvSpPr>
        <p:spPr>
          <a:xfrm>
            <a:off x="10227469" y="6045770"/>
            <a:ext cx="1770912" cy="646561"/>
          </a:xfrm>
          <a:blipFill>
            <a:blip>
              <a:extLst>
                <a:ext uri="{96DAC541-7B7A-43D3-8B79-37D633B846F1}">
                  <asvg:svgBlip xmlns:asvg="http://schemas.microsoft.com/office/drawing/2016/SVG/main" r:embed="rId2"/>
                </a:ext>
              </a:extLst>
            </a:blip>
            <a:stretch>
              <a:fillRect/>
            </a:stretch>
          </a:blipFill>
        </p:spPr>
        <p:txBody>
          <a:bodyPr/>
          <a:lstStyle>
            <a:lvl1pPr marL="0" indent="0">
              <a:buNone/>
              <a:defRPr>
                <a:noFill/>
              </a:defRPr>
            </a:lvl1pPr>
          </a:lstStyle>
          <a:p>
            <a:pPr lvl="0"/>
            <a:r>
              <a:rPr lang="sv-SE"/>
              <a:t> </a:t>
            </a:r>
          </a:p>
        </p:txBody>
      </p:sp>
    </p:spTree>
    <p:extLst>
      <p:ext uri="{BB962C8B-B14F-4D97-AF65-F5344CB8AC3E}">
        <p14:creationId xmlns:p14="http://schemas.microsoft.com/office/powerpoint/2010/main" val="63979211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tartsida med rundad bild">
    <p:bg>
      <p:bgPr>
        <a:solidFill>
          <a:schemeClr val="accent6"/>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B3BBBA41-25FB-4129-3164-111C6C99B386}"/>
              </a:ext>
              <a:ext uri="{C183D7F6-B498-43B3-948B-1728B52AA6E4}">
                <adec:decorative xmlns:adec="http://schemas.microsoft.com/office/drawing/2017/decorative" val="1"/>
              </a:ext>
            </a:extLst>
          </p:cNvPr>
          <p:cNvSpPr/>
          <p:nvPr userDrawn="1"/>
        </p:nvSpPr>
        <p:spPr>
          <a:xfrm>
            <a:off x="334963" y="287338"/>
            <a:ext cx="5940425" cy="558958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500">
              <a:cs typeface="Arial" panose="020B0604020202020204" pitchFamily="34" charset="0"/>
            </a:endParaRPr>
          </a:p>
        </p:txBody>
      </p:sp>
      <p:sp>
        <p:nvSpPr>
          <p:cNvPr id="9" name="Rubrik 8">
            <a:extLst>
              <a:ext uri="{FF2B5EF4-FFF2-40B4-BE49-F238E27FC236}">
                <a16:creationId xmlns:a16="http://schemas.microsoft.com/office/drawing/2014/main" id="{22D9AE37-977F-0B8B-6A43-3333795EF4FE}"/>
              </a:ext>
            </a:extLst>
          </p:cNvPr>
          <p:cNvSpPr>
            <a:spLocks noGrp="1"/>
          </p:cNvSpPr>
          <p:nvPr>
            <p:ph type="title"/>
          </p:nvPr>
        </p:nvSpPr>
        <p:spPr>
          <a:xfrm>
            <a:off x="873726" y="837567"/>
            <a:ext cx="4884264" cy="1189354"/>
          </a:xfrm>
        </p:spPr>
        <p:txBody>
          <a:bodyPr anchor="b"/>
          <a:lstStyle>
            <a:lvl1pPr>
              <a:defRPr sz="3500" b="1"/>
            </a:lvl1pPr>
          </a:lstStyle>
          <a:p>
            <a:r>
              <a:rPr lang="sv-SE"/>
              <a:t>Klicka här för att ändra mall för rubrikformat</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p:nvPr>
        </p:nvSpPr>
        <p:spPr>
          <a:xfrm>
            <a:off x="873725" y="2198575"/>
            <a:ext cx="4884265" cy="1136650"/>
          </a:xfrm>
        </p:spPr>
        <p:txBody>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12" name="Platshållare för bild 11">
            <a:extLst>
              <a:ext uri="{FF2B5EF4-FFF2-40B4-BE49-F238E27FC236}">
                <a16:creationId xmlns:a16="http://schemas.microsoft.com/office/drawing/2014/main" id="{CD9FA8FC-79DA-2D7E-FB5E-5EC7A564A2CD}"/>
              </a:ext>
            </a:extLst>
          </p:cNvPr>
          <p:cNvSpPr>
            <a:spLocks noGrp="1"/>
          </p:cNvSpPr>
          <p:nvPr>
            <p:ph type="pic" sz="quarter" idx="14"/>
          </p:nvPr>
        </p:nvSpPr>
        <p:spPr>
          <a:xfrm>
            <a:off x="6275389" y="287343"/>
            <a:ext cx="5581650" cy="5589582"/>
          </a:xfrm>
          <a:custGeom>
            <a:avLst/>
            <a:gdLst>
              <a:gd name="connsiteX0" fmla="*/ 0 w 5561013"/>
              <a:gd name="connsiteY0" fmla="*/ 0 h 5589582"/>
              <a:gd name="connsiteX1" fmla="*/ 5561013 w 5561013"/>
              <a:gd name="connsiteY1" fmla="*/ 0 h 5589582"/>
              <a:gd name="connsiteX2" fmla="*/ 5561013 w 5561013"/>
              <a:gd name="connsiteY2" fmla="*/ 5589582 h 5589582"/>
              <a:gd name="connsiteX3" fmla="*/ 1773200 w 5561013"/>
              <a:gd name="connsiteY3" fmla="*/ 5589582 h 5589582"/>
              <a:gd name="connsiteX4" fmla="*/ 1589835 w 5561013"/>
              <a:gd name="connsiteY4" fmla="*/ 5580323 h 5589582"/>
              <a:gd name="connsiteX5" fmla="*/ 15808 w 5561013"/>
              <a:gd name="connsiteY5" fmla="*/ 4157228 h 5589582"/>
              <a:gd name="connsiteX6" fmla="*/ 0 w 5561013"/>
              <a:gd name="connsiteY6" fmla="*/ 4053651 h 5589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61013" h="5589582">
                <a:moveTo>
                  <a:pt x="0" y="0"/>
                </a:moveTo>
                <a:lnTo>
                  <a:pt x="5561013" y="0"/>
                </a:lnTo>
                <a:lnTo>
                  <a:pt x="5561013" y="5589582"/>
                </a:lnTo>
                <a:lnTo>
                  <a:pt x="1773200" y="5589582"/>
                </a:lnTo>
                <a:lnTo>
                  <a:pt x="1589835" y="5580323"/>
                </a:lnTo>
                <a:cubicBezTo>
                  <a:pt x="805868" y="5500707"/>
                  <a:pt x="171133" y="4916283"/>
                  <a:pt x="15808" y="4157228"/>
                </a:cubicBezTo>
                <a:lnTo>
                  <a:pt x="0" y="4053651"/>
                </a:lnTo>
                <a:close/>
              </a:path>
            </a:pathLst>
          </a:custGeom>
          <a:solidFill>
            <a:schemeClr val="accent4"/>
          </a:solidFill>
        </p:spPr>
        <p:txBody>
          <a:bodyPr wrap="square">
            <a:noAutofit/>
          </a:bodyPr>
          <a:lstStyle>
            <a:lvl1pPr>
              <a:defRPr>
                <a:noFill/>
              </a:defRPr>
            </a:lvl1pPr>
          </a:lstStyle>
          <a:p>
            <a:r>
              <a:rPr lang="sv-SE"/>
              <a:t>Klicka på ikonen för att lägga till en bild</a:t>
            </a:r>
          </a:p>
        </p:txBody>
      </p:sp>
      <p:sp>
        <p:nvSpPr>
          <p:cNvPr id="10" name="Platshållare för bildnummer 9">
            <a:extLst>
              <a:ext uri="{FF2B5EF4-FFF2-40B4-BE49-F238E27FC236}">
                <a16:creationId xmlns:a16="http://schemas.microsoft.com/office/drawing/2014/main" id="{1A168B30-D002-5298-4199-D5CBF4CBA97F}"/>
              </a:ext>
            </a:extLst>
          </p:cNvPr>
          <p:cNvSpPr>
            <a:spLocks noGrp="1"/>
          </p:cNvSpPr>
          <p:nvPr>
            <p:ph type="sldNum" sz="quarter" idx="17"/>
          </p:nvPr>
        </p:nvSpPr>
        <p:spPr/>
        <p:txBody>
          <a:bodyPr/>
          <a:lstStyle/>
          <a:p>
            <a:fld id="{AE086683-F536-42AB-ABBC-F4803DFE8DBC}" type="slidenum">
              <a:rPr lang="sv-SE" smtClean="0"/>
              <a:pPr/>
              <a:t>‹#›</a:t>
            </a:fld>
            <a:endParaRPr lang="sv-SE"/>
          </a:p>
        </p:txBody>
      </p:sp>
      <p:sp>
        <p:nvSpPr>
          <p:cNvPr id="2" name="Platshållare för datum 1">
            <a:extLst>
              <a:ext uri="{FF2B5EF4-FFF2-40B4-BE49-F238E27FC236}">
                <a16:creationId xmlns:a16="http://schemas.microsoft.com/office/drawing/2014/main" id="{5A7E7FE0-0129-3910-0991-AB374E8EC3F8}"/>
              </a:ext>
            </a:extLst>
          </p:cNvPr>
          <p:cNvSpPr>
            <a:spLocks noGrp="1"/>
          </p:cNvSpPr>
          <p:nvPr>
            <p:ph type="dt" sz="half" idx="15"/>
          </p:nvPr>
        </p:nvSpPr>
        <p:spPr/>
        <p:txBody>
          <a:bodyPr/>
          <a:lstStyle/>
          <a:p>
            <a:fld id="{E8D75153-3AE9-4920-BFAC-B413EA5E3004}" type="datetime1">
              <a:rPr lang="sv-SE" smtClean="0"/>
              <a:t>2026-05-25</a:t>
            </a:fld>
            <a:endParaRPr lang="sv-SE"/>
          </a:p>
        </p:txBody>
      </p:sp>
      <p:sp>
        <p:nvSpPr>
          <p:cNvPr id="7" name="Platshållare för sidfot 6">
            <a:extLst>
              <a:ext uri="{FF2B5EF4-FFF2-40B4-BE49-F238E27FC236}">
                <a16:creationId xmlns:a16="http://schemas.microsoft.com/office/drawing/2014/main" id="{16F6E162-2266-CA59-CF2A-5399251A47A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105008656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Rubrik och två innehåll - ljus">
    <p:spTree>
      <p:nvGrpSpPr>
        <p:cNvPr id="1" name=""/>
        <p:cNvGrpSpPr/>
        <p:nvPr/>
      </p:nvGrpSpPr>
      <p:grpSpPr>
        <a:xfrm>
          <a:off x="0" y="0"/>
          <a:ext cx="0" cy="0"/>
          <a:chOff x="0" y="0"/>
          <a:chExt cx="0" cy="0"/>
        </a:xfrm>
      </p:grpSpPr>
      <p:sp>
        <p:nvSpPr>
          <p:cNvPr id="10" name="Rubrik 9">
            <a:extLst>
              <a:ext uri="{FF2B5EF4-FFF2-40B4-BE49-F238E27FC236}">
                <a16:creationId xmlns:a16="http://schemas.microsoft.com/office/drawing/2014/main" id="{DE19494B-65FB-BA96-3C3C-43F8728EC0FA}"/>
              </a:ext>
            </a:extLst>
          </p:cNvPr>
          <p:cNvSpPr>
            <a:spLocks noGrp="1"/>
          </p:cNvSpPr>
          <p:nvPr>
            <p:ph type="title"/>
          </p:nvPr>
        </p:nvSpPr>
        <p:spPr>
          <a:xfrm>
            <a:off x="873724" y="822325"/>
            <a:ext cx="10453089" cy="536575"/>
          </a:xfrm>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4DD60AF-FC73-41DA-8ECD-F5290F6D92CF}"/>
              </a:ext>
            </a:extLst>
          </p:cNvPr>
          <p:cNvSpPr>
            <a:spLocks noGrp="1"/>
          </p:cNvSpPr>
          <p:nvPr>
            <p:ph idx="1"/>
          </p:nvPr>
        </p:nvSpPr>
        <p:spPr>
          <a:xfrm>
            <a:off x="873724" y="1557337"/>
            <a:ext cx="5041301" cy="394017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1" name="Platshållare för innehåll 2">
            <a:extLst>
              <a:ext uri="{FF2B5EF4-FFF2-40B4-BE49-F238E27FC236}">
                <a16:creationId xmlns:a16="http://schemas.microsoft.com/office/drawing/2014/main" id="{86092867-013C-A4B6-251F-7A9732E9F6CA}"/>
              </a:ext>
            </a:extLst>
          </p:cNvPr>
          <p:cNvSpPr>
            <a:spLocks noGrp="1"/>
          </p:cNvSpPr>
          <p:nvPr>
            <p:ph idx="13"/>
          </p:nvPr>
        </p:nvSpPr>
        <p:spPr>
          <a:xfrm>
            <a:off x="6285512" y="1557337"/>
            <a:ext cx="5041301" cy="394017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bildnummer 5">
            <a:extLst>
              <a:ext uri="{FF2B5EF4-FFF2-40B4-BE49-F238E27FC236}">
                <a16:creationId xmlns:a16="http://schemas.microsoft.com/office/drawing/2014/main" id="{9C085466-4788-495F-AA4A-842866450A58}"/>
              </a:ext>
            </a:extLst>
          </p:cNvPr>
          <p:cNvSpPr>
            <a:spLocks noGrp="1"/>
          </p:cNvSpPr>
          <p:nvPr>
            <p:ph type="sldNum" sz="quarter" idx="12"/>
          </p:nvPr>
        </p:nvSpPr>
        <p:spPr/>
        <p:txBody>
          <a:bodyPr/>
          <a:lstStyle/>
          <a:p>
            <a:fld id="{AE086683-F536-42AB-ABBC-F4803DFE8DBC}" type="slidenum">
              <a:rPr lang="sv-SE" smtClean="0"/>
              <a:t>‹#›</a:t>
            </a:fld>
            <a:endParaRPr lang="sv-SE"/>
          </a:p>
        </p:txBody>
      </p:sp>
      <p:sp>
        <p:nvSpPr>
          <p:cNvPr id="4" name="Platshållare för datum 3">
            <a:extLst>
              <a:ext uri="{FF2B5EF4-FFF2-40B4-BE49-F238E27FC236}">
                <a16:creationId xmlns:a16="http://schemas.microsoft.com/office/drawing/2014/main" id="{0976B228-402E-404C-A134-9A6A7E7BB343}"/>
              </a:ext>
            </a:extLst>
          </p:cNvPr>
          <p:cNvSpPr>
            <a:spLocks noGrp="1"/>
          </p:cNvSpPr>
          <p:nvPr>
            <p:ph type="dt" sz="half" idx="10"/>
          </p:nvPr>
        </p:nvSpPr>
        <p:spPr/>
        <p:txBody>
          <a:bodyPr/>
          <a:lstStyle/>
          <a:p>
            <a:fld id="{7A9EAFD7-3D4C-4CBC-9E45-C672876EEBBB}" type="datetime1">
              <a:rPr lang="sv-SE" smtClean="0"/>
              <a:t>2026-05-25</a:t>
            </a:fld>
            <a:endParaRPr lang="sv-SE"/>
          </a:p>
        </p:txBody>
      </p:sp>
      <p:sp>
        <p:nvSpPr>
          <p:cNvPr id="5" name="Platshållare för sidfot 4">
            <a:extLst>
              <a:ext uri="{FF2B5EF4-FFF2-40B4-BE49-F238E27FC236}">
                <a16:creationId xmlns:a16="http://schemas.microsoft.com/office/drawing/2014/main" id="{3094C615-7E13-4A8A-90D6-32013DC87285}"/>
              </a:ext>
            </a:extLst>
          </p:cNvPr>
          <p:cNvSpPr>
            <a:spLocks noGrp="1"/>
          </p:cNvSpPr>
          <p:nvPr>
            <p:ph type="ftr" sz="quarter" idx="11"/>
          </p:nvPr>
        </p:nvSpPr>
        <p:spPr/>
        <p:txBody>
          <a:bodyPr/>
          <a:lstStyle/>
          <a:p>
            <a:endParaRPr lang="sv-SE"/>
          </a:p>
        </p:txBody>
      </p:sp>
      <p:pic>
        <p:nvPicPr>
          <p:cNvPr id="2" name="Bildobjekt 1">
            <a:extLst>
              <a:ext uri="{FF2B5EF4-FFF2-40B4-BE49-F238E27FC236}">
                <a16:creationId xmlns:a16="http://schemas.microsoft.com/office/drawing/2014/main" id="{09C17EAC-8BB5-A0F6-8110-E6AAC05333C9}"/>
              </a:ext>
            </a:extLst>
          </p:cNvPr>
          <p:cNvPicPr>
            <a:picLocks noChangeAspect="1"/>
          </p:cNvPicPr>
          <p:nvPr userDrawn="1"/>
        </p:nvPicPr>
        <p:blipFill>
          <a:blip r:embed="rId2"/>
          <a:stretch>
            <a:fillRect/>
          </a:stretch>
        </p:blipFill>
        <p:spPr>
          <a:xfrm>
            <a:off x="8612715" y="6075361"/>
            <a:ext cx="1207113" cy="463336"/>
          </a:xfrm>
          <a:prstGeom prst="rect">
            <a:avLst/>
          </a:prstGeom>
        </p:spPr>
      </p:pic>
    </p:spTree>
    <p:extLst>
      <p:ext uri="{BB962C8B-B14F-4D97-AF65-F5344CB8AC3E}">
        <p14:creationId xmlns:p14="http://schemas.microsoft.com/office/powerpoint/2010/main" val="395260232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Rubrik och två innehåll - mörk">
    <p:bg>
      <p:bgPr>
        <a:solidFill>
          <a:schemeClr val="accent1"/>
        </a:solidFill>
        <a:effectLst/>
      </p:bgPr>
    </p:bg>
    <p:spTree>
      <p:nvGrpSpPr>
        <p:cNvPr id="1" name=""/>
        <p:cNvGrpSpPr/>
        <p:nvPr/>
      </p:nvGrpSpPr>
      <p:grpSpPr>
        <a:xfrm>
          <a:off x="0" y="0"/>
          <a:ext cx="0" cy="0"/>
          <a:chOff x="0" y="0"/>
          <a:chExt cx="0" cy="0"/>
        </a:xfrm>
      </p:grpSpPr>
      <p:sp>
        <p:nvSpPr>
          <p:cNvPr id="10" name="Rubrik 9">
            <a:extLst>
              <a:ext uri="{FF2B5EF4-FFF2-40B4-BE49-F238E27FC236}">
                <a16:creationId xmlns:a16="http://schemas.microsoft.com/office/drawing/2014/main" id="{DE19494B-65FB-BA96-3C3C-43F8728EC0FA}"/>
              </a:ext>
            </a:extLst>
          </p:cNvPr>
          <p:cNvSpPr>
            <a:spLocks noGrp="1"/>
          </p:cNvSpPr>
          <p:nvPr>
            <p:ph type="title"/>
          </p:nvPr>
        </p:nvSpPr>
        <p:spPr>
          <a:xfrm>
            <a:off x="873724" y="822325"/>
            <a:ext cx="10453089" cy="536575"/>
          </a:xfrm>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4DD60AF-FC73-41DA-8ECD-F5290F6D92CF}"/>
              </a:ext>
            </a:extLst>
          </p:cNvPr>
          <p:cNvSpPr>
            <a:spLocks noGrp="1"/>
          </p:cNvSpPr>
          <p:nvPr>
            <p:ph idx="1"/>
          </p:nvPr>
        </p:nvSpPr>
        <p:spPr>
          <a:xfrm>
            <a:off x="873724" y="1557337"/>
            <a:ext cx="5041301" cy="394017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1" name="Platshållare för innehåll 2">
            <a:extLst>
              <a:ext uri="{FF2B5EF4-FFF2-40B4-BE49-F238E27FC236}">
                <a16:creationId xmlns:a16="http://schemas.microsoft.com/office/drawing/2014/main" id="{86092867-013C-A4B6-251F-7A9732E9F6CA}"/>
              </a:ext>
            </a:extLst>
          </p:cNvPr>
          <p:cNvSpPr>
            <a:spLocks noGrp="1"/>
          </p:cNvSpPr>
          <p:nvPr>
            <p:ph idx="13"/>
          </p:nvPr>
        </p:nvSpPr>
        <p:spPr>
          <a:xfrm>
            <a:off x="6285512" y="1557337"/>
            <a:ext cx="5041301" cy="394017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 name="Platshållare för datum 1">
            <a:extLst>
              <a:ext uri="{FF2B5EF4-FFF2-40B4-BE49-F238E27FC236}">
                <a16:creationId xmlns:a16="http://schemas.microsoft.com/office/drawing/2014/main" id="{B84E805D-9D0F-7F4C-7BB6-B43A876E8286}"/>
              </a:ext>
            </a:extLst>
          </p:cNvPr>
          <p:cNvSpPr>
            <a:spLocks noGrp="1"/>
          </p:cNvSpPr>
          <p:nvPr>
            <p:ph type="dt" sz="half" idx="14"/>
          </p:nvPr>
        </p:nvSpPr>
        <p:spPr/>
        <p:txBody>
          <a:bodyPr/>
          <a:lstStyle/>
          <a:p>
            <a:fld id="{3825F14C-1A29-4428-B614-D0986157899E}" type="datetime1">
              <a:rPr lang="sv-SE" smtClean="0"/>
              <a:t>2026-05-25</a:t>
            </a:fld>
            <a:endParaRPr lang="sv-SE"/>
          </a:p>
        </p:txBody>
      </p:sp>
      <p:sp>
        <p:nvSpPr>
          <p:cNvPr id="8" name="Platshållare för bildnummer 7">
            <a:extLst>
              <a:ext uri="{FF2B5EF4-FFF2-40B4-BE49-F238E27FC236}">
                <a16:creationId xmlns:a16="http://schemas.microsoft.com/office/drawing/2014/main" id="{0086BA4B-D2AC-FDDA-BB07-4EAB8095EA14}"/>
              </a:ext>
            </a:extLst>
          </p:cNvPr>
          <p:cNvSpPr>
            <a:spLocks noGrp="1"/>
          </p:cNvSpPr>
          <p:nvPr>
            <p:ph type="sldNum" sz="quarter" idx="16"/>
          </p:nvPr>
        </p:nvSpPr>
        <p:spPr/>
        <p:txBody>
          <a:bodyPr/>
          <a:lstStyle/>
          <a:p>
            <a:fld id="{AE086683-F536-42AB-ABBC-F4803DFE8DBC}" type="slidenum">
              <a:rPr lang="sv-SE" smtClean="0"/>
              <a:pPr/>
              <a:t>‹#›</a:t>
            </a:fld>
            <a:endParaRPr lang="sv-SE"/>
          </a:p>
        </p:txBody>
      </p:sp>
      <p:sp>
        <p:nvSpPr>
          <p:cNvPr id="7" name="Platshållare för sidfot 6">
            <a:extLst>
              <a:ext uri="{FF2B5EF4-FFF2-40B4-BE49-F238E27FC236}">
                <a16:creationId xmlns:a16="http://schemas.microsoft.com/office/drawing/2014/main" id="{3F10F991-335C-9D9F-0CF9-D33870D9ACFE}"/>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2774417268"/>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tartsida med rundad bild">
    <p:bg>
      <p:bgPr>
        <a:solidFill>
          <a:schemeClr val="bg1"/>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B3BBBA41-25FB-4129-3164-111C6C99B386}"/>
              </a:ext>
              <a:ext uri="{C183D7F6-B498-43B3-948B-1728B52AA6E4}">
                <adec:decorative xmlns:adec="http://schemas.microsoft.com/office/drawing/2017/decorative" val="1"/>
              </a:ext>
            </a:extLst>
          </p:cNvPr>
          <p:cNvSpPr/>
          <p:nvPr userDrawn="1"/>
        </p:nvSpPr>
        <p:spPr>
          <a:xfrm>
            <a:off x="334963" y="1262270"/>
            <a:ext cx="6006202" cy="461465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500">
              <a:cs typeface="Arial" panose="020B0604020202020204" pitchFamily="34" charset="0"/>
            </a:endParaRPr>
          </a:p>
        </p:txBody>
      </p:sp>
      <p:sp>
        <p:nvSpPr>
          <p:cNvPr id="9" name="Rubrik 8">
            <a:extLst>
              <a:ext uri="{FF2B5EF4-FFF2-40B4-BE49-F238E27FC236}">
                <a16:creationId xmlns:a16="http://schemas.microsoft.com/office/drawing/2014/main" id="{22D9AE37-977F-0B8B-6A43-3333795EF4FE}"/>
              </a:ext>
            </a:extLst>
          </p:cNvPr>
          <p:cNvSpPr>
            <a:spLocks noGrp="1"/>
          </p:cNvSpPr>
          <p:nvPr>
            <p:ph type="title"/>
          </p:nvPr>
        </p:nvSpPr>
        <p:spPr>
          <a:xfrm>
            <a:off x="873726" y="1499667"/>
            <a:ext cx="4884264" cy="1189354"/>
          </a:xfrm>
        </p:spPr>
        <p:txBody>
          <a:bodyPr anchor="b"/>
          <a:lstStyle>
            <a:lvl1pPr>
              <a:defRPr sz="3500" b="1"/>
            </a:lvl1pPr>
          </a:lstStyle>
          <a:p>
            <a:r>
              <a:rPr lang="sv-SE"/>
              <a:t>Klicka här för att ändra mall för rubrikformat</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p:nvPr>
        </p:nvSpPr>
        <p:spPr>
          <a:xfrm>
            <a:off x="873725" y="2860675"/>
            <a:ext cx="4884265" cy="1136650"/>
          </a:xfrm>
        </p:spPr>
        <p:txBody>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12" name="Platshållare för bild 11">
            <a:extLst>
              <a:ext uri="{FF2B5EF4-FFF2-40B4-BE49-F238E27FC236}">
                <a16:creationId xmlns:a16="http://schemas.microsoft.com/office/drawing/2014/main" id="{CD9FA8FC-79DA-2D7E-FB5E-5EC7A564A2CD}"/>
              </a:ext>
            </a:extLst>
          </p:cNvPr>
          <p:cNvSpPr>
            <a:spLocks noGrp="1"/>
          </p:cNvSpPr>
          <p:nvPr>
            <p:ph type="pic" sz="quarter" idx="14"/>
          </p:nvPr>
        </p:nvSpPr>
        <p:spPr>
          <a:xfrm>
            <a:off x="6275389" y="1262273"/>
            <a:ext cx="5643454" cy="4614651"/>
          </a:xfrm>
          <a:custGeom>
            <a:avLst/>
            <a:gdLst>
              <a:gd name="connsiteX0" fmla="*/ 0 w 5561013"/>
              <a:gd name="connsiteY0" fmla="*/ 0 h 5589582"/>
              <a:gd name="connsiteX1" fmla="*/ 5561013 w 5561013"/>
              <a:gd name="connsiteY1" fmla="*/ 0 h 5589582"/>
              <a:gd name="connsiteX2" fmla="*/ 5561013 w 5561013"/>
              <a:gd name="connsiteY2" fmla="*/ 5589582 h 5589582"/>
              <a:gd name="connsiteX3" fmla="*/ 1773200 w 5561013"/>
              <a:gd name="connsiteY3" fmla="*/ 5589582 h 5589582"/>
              <a:gd name="connsiteX4" fmla="*/ 1589835 w 5561013"/>
              <a:gd name="connsiteY4" fmla="*/ 5580323 h 5589582"/>
              <a:gd name="connsiteX5" fmla="*/ 15808 w 5561013"/>
              <a:gd name="connsiteY5" fmla="*/ 4157228 h 5589582"/>
              <a:gd name="connsiteX6" fmla="*/ 0 w 5561013"/>
              <a:gd name="connsiteY6" fmla="*/ 4053651 h 5589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61013" h="5589582">
                <a:moveTo>
                  <a:pt x="0" y="0"/>
                </a:moveTo>
                <a:lnTo>
                  <a:pt x="5561013" y="0"/>
                </a:lnTo>
                <a:lnTo>
                  <a:pt x="5561013" y="5589582"/>
                </a:lnTo>
                <a:lnTo>
                  <a:pt x="1773200" y="5589582"/>
                </a:lnTo>
                <a:lnTo>
                  <a:pt x="1589835" y="5580323"/>
                </a:lnTo>
                <a:cubicBezTo>
                  <a:pt x="805868" y="5500707"/>
                  <a:pt x="171133" y="4916283"/>
                  <a:pt x="15808" y="4157228"/>
                </a:cubicBezTo>
                <a:lnTo>
                  <a:pt x="0" y="4053651"/>
                </a:lnTo>
                <a:close/>
              </a:path>
            </a:pathLst>
          </a:custGeom>
          <a:solidFill>
            <a:schemeClr val="accent4"/>
          </a:solidFill>
        </p:spPr>
        <p:txBody>
          <a:bodyPr wrap="square">
            <a:noAutofit/>
          </a:bodyPr>
          <a:lstStyle>
            <a:lvl1pPr>
              <a:defRPr>
                <a:noFill/>
              </a:defRPr>
            </a:lvl1pPr>
          </a:lstStyle>
          <a:p>
            <a:r>
              <a:rPr lang="sv-SE"/>
              <a:t>Klicka på ikonen för att lägga till en bild</a:t>
            </a:r>
          </a:p>
        </p:txBody>
      </p:sp>
      <p:sp>
        <p:nvSpPr>
          <p:cNvPr id="10" name="Platshållare för bildnummer 9">
            <a:extLst>
              <a:ext uri="{FF2B5EF4-FFF2-40B4-BE49-F238E27FC236}">
                <a16:creationId xmlns:a16="http://schemas.microsoft.com/office/drawing/2014/main" id="{1A168B30-D002-5298-4199-D5CBF4CBA97F}"/>
              </a:ext>
            </a:extLst>
          </p:cNvPr>
          <p:cNvSpPr>
            <a:spLocks noGrp="1"/>
          </p:cNvSpPr>
          <p:nvPr>
            <p:ph type="sldNum" sz="quarter" idx="17"/>
          </p:nvPr>
        </p:nvSpPr>
        <p:spPr/>
        <p:txBody>
          <a:bodyPr/>
          <a:lstStyle/>
          <a:p>
            <a:fld id="{AE086683-F536-42AB-ABBC-F4803DFE8DBC}" type="slidenum">
              <a:rPr lang="sv-SE" smtClean="0"/>
              <a:pPr/>
              <a:t>‹#›</a:t>
            </a:fld>
            <a:endParaRPr lang="sv-SE"/>
          </a:p>
        </p:txBody>
      </p:sp>
    </p:spTree>
    <p:extLst>
      <p:ext uri="{BB962C8B-B14F-4D97-AF65-F5344CB8AC3E}">
        <p14:creationId xmlns:p14="http://schemas.microsoft.com/office/powerpoint/2010/main" val="49361491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Rubrik, innehåll och rundad bild till höger">
    <p:spTree>
      <p:nvGrpSpPr>
        <p:cNvPr id="1" name=""/>
        <p:cNvGrpSpPr/>
        <p:nvPr/>
      </p:nvGrpSpPr>
      <p:grpSpPr>
        <a:xfrm>
          <a:off x="0" y="0"/>
          <a:ext cx="0" cy="0"/>
          <a:chOff x="0" y="0"/>
          <a:chExt cx="0" cy="0"/>
        </a:xfrm>
      </p:grpSpPr>
      <p:sp>
        <p:nvSpPr>
          <p:cNvPr id="10" name="Rubrik 9">
            <a:extLst>
              <a:ext uri="{FF2B5EF4-FFF2-40B4-BE49-F238E27FC236}">
                <a16:creationId xmlns:a16="http://schemas.microsoft.com/office/drawing/2014/main" id="{DE19494B-65FB-BA96-3C3C-43F8728EC0FA}"/>
              </a:ext>
            </a:extLst>
          </p:cNvPr>
          <p:cNvSpPr>
            <a:spLocks noGrp="1"/>
          </p:cNvSpPr>
          <p:nvPr>
            <p:ph type="title"/>
          </p:nvPr>
        </p:nvSpPr>
        <p:spPr>
          <a:xfrm>
            <a:off x="873725" y="822325"/>
            <a:ext cx="5041300" cy="536575"/>
          </a:xfrm>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4DD60AF-FC73-41DA-8ECD-F5290F6D92CF}"/>
              </a:ext>
            </a:extLst>
          </p:cNvPr>
          <p:cNvSpPr>
            <a:spLocks noGrp="1"/>
          </p:cNvSpPr>
          <p:nvPr>
            <p:ph idx="1"/>
          </p:nvPr>
        </p:nvSpPr>
        <p:spPr>
          <a:xfrm>
            <a:off x="873724" y="1557336"/>
            <a:ext cx="5041301" cy="4319591"/>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bild 6">
            <a:extLst>
              <a:ext uri="{FF2B5EF4-FFF2-40B4-BE49-F238E27FC236}">
                <a16:creationId xmlns:a16="http://schemas.microsoft.com/office/drawing/2014/main" id="{EF7D0A93-758A-0DC9-4CED-1A21CC5CA269}"/>
              </a:ext>
            </a:extLst>
          </p:cNvPr>
          <p:cNvSpPr>
            <a:spLocks noGrp="1"/>
          </p:cNvSpPr>
          <p:nvPr>
            <p:ph type="pic" sz="quarter" idx="14"/>
          </p:nvPr>
        </p:nvSpPr>
        <p:spPr>
          <a:xfrm>
            <a:off x="6275388" y="287343"/>
            <a:ext cx="5581650" cy="5589582"/>
          </a:xfrm>
          <a:custGeom>
            <a:avLst/>
            <a:gdLst>
              <a:gd name="connsiteX0" fmla="*/ 0 w 5581650"/>
              <a:gd name="connsiteY0" fmla="*/ 0 h 5589582"/>
              <a:gd name="connsiteX1" fmla="*/ 5581650 w 5581650"/>
              <a:gd name="connsiteY1" fmla="*/ 0 h 5589582"/>
              <a:gd name="connsiteX2" fmla="*/ 5581650 w 5581650"/>
              <a:gd name="connsiteY2" fmla="*/ 5589582 h 5589582"/>
              <a:gd name="connsiteX3" fmla="*/ 1793837 w 5581650"/>
              <a:gd name="connsiteY3" fmla="*/ 5589582 h 5589582"/>
              <a:gd name="connsiteX4" fmla="*/ 1610472 w 5581650"/>
              <a:gd name="connsiteY4" fmla="*/ 5580323 h 5589582"/>
              <a:gd name="connsiteX5" fmla="*/ 9261 w 5581650"/>
              <a:gd name="connsiteY5" fmla="*/ 3979112 h 5589582"/>
              <a:gd name="connsiteX6" fmla="*/ 0 w 5581650"/>
              <a:gd name="connsiteY6" fmla="*/ 3795708 h 5589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81650" h="5589582">
                <a:moveTo>
                  <a:pt x="0" y="0"/>
                </a:moveTo>
                <a:lnTo>
                  <a:pt x="5581650" y="0"/>
                </a:lnTo>
                <a:lnTo>
                  <a:pt x="5581650" y="5589582"/>
                </a:lnTo>
                <a:lnTo>
                  <a:pt x="1793837" y="5589582"/>
                </a:lnTo>
                <a:lnTo>
                  <a:pt x="1610472" y="5580323"/>
                </a:lnTo>
                <a:cubicBezTo>
                  <a:pt x="766199" y="5494582"/>
                  <a:pt x="95002" y="4823385"/>
                  <a:pt x="9261" y="3979112"/>
                </a:cubicBezTo>
                <a:lnTo>
                  <a:pt x="0" y="3795708"/>
                </a:lnTo>
                <a:close/>
              </a:path>
            </a:pathLst>
          </a:custGeom>
          <a:solidFill>
            <a:schemeClr val="accent4"/>
          </a:solidFill>
        </p:spPr>
        <p:txBody>
          <a:bodyPr wrap="square">
            <a:noAutofit/>
          </a:bodyPr>
          <a:lstStyle>
            <a:lvl1pPr>
              <a:defRPr>
                <a:noFill/>
              </a:defRPr>
            </a:lvl1pPr>
          </a:lstStyle>
          <a:p>
            <a:r>
              <a:rPr lang="sv-SE"/>
              <a:t>Klicka på ikonen för att lägga till en bild</a:t>
            </a:r>
          </a:p>
        </p:txBody>
      </p:sp>
      <p:sp>
        <p:nvSpPr>
          <p:cNvPr id="13" name="Platshållare för bildnummer 12">
            <a:extLst>
              <a:ext uri="{FF2B5EF4-FFF2-40B4-BE49-F238E27FC236}">
                <a16:creationId xmlns:a16="http://schemas.microsoft.com/office/drawing/2014/main" id="{855BC44E-30B1-FAAB-FC3E-BB66076269A0}"/>
              </a:ext>
            </a:extLst>
          </p:cNvPr>
          <p:cNvSpPr>
            <a:spLocks noGrp="1"/>
          </p:cNvSpPr>
          <p:nvPr>
            <p:ph type="sldNum" sz="quarter" idx="17"/>
          </p:nvPr>
        </p:nvSpPr>
        <p:spPr/>
        <p:txBody>
          <a:bodyPr/>
          <a:lstStyle/>
          <a:p>
            <a:fld id="{AE086683-F536-42AB-ABBC-F4803DFE8DBC}" type="slidenum">
              <a:rPr lang="sv-SE" smtClean="0"/>
              <a:pPr/>
              <a:t>‹#›</a:t>
            </a:fld>
            <a:endParaRPr lang="sv-SE"/>
          </a:p>
        </p:txBody>
      </p:sp>
      <p:sp>
        <p:nvSpPr>
          <p:cNvPr id="11" name="Platshållare för datum 10">
            <a:extLst>
              <a:ext uri="{FF2B5EF4-FFF2-40B4-BE49-F238E27FC236}">
                <a16:creationId xmlns:a16="http://schemas.microsoft.com/office/drawing/2014/main" id="{C1676056-A786-DF8A-8EC7-D1F4C353794D}"/>
              </a:ext>
            </a:extLst>
          </p:cNvPr>
          <p:cNvSpPr>
            <a:spLocks noGrp="1"/>
          </p:cNvSpPr>
          <p:nvPr>
            <p:ph type="dt" sz="half" idx="15"/>
          </p:nvPr>
        </p:nvSpPr>
        <p:spPr/>
        <p:txBody>
          <a:bodyPr/>
          <a:lstStyle/>
          <a:p>
            <a:fld id="{A6C0C02C-27BD-4009-987A-4F44E2752CB2}" type="datetime1">
              <a:rPr lang="sv-SE" smtClean="0"/>
              <a:t>2026-05-25</a:t>
            </a:fld>
            <a:endParaRPr lang="sv-SE"/>
          </a:p>
        </p:txBody>
      </p:sp>
      <p:sp>
        <p:nvSpPr>
          <p:cNvPr id="12" name="Platshållare för sidfot 11">
            <a:extLst>
              <a:ext uri="{FF2B5EF4-FFF2-40B4-BE49-F238E27FC236}">
                <a16:creationId xmlns:a16="http://schemas.microsoft.com/office/drawing/2014/main" id="{28FBE099-E4DB-1B40-091F-4E79F4EAB1FB}"/>
              </a:ext>
            </a:extLst>
          </p:cNvPr>
          <p:cNvSpPr>
            <a:spLocks noGrp="1"/>
          </p:cNvSpPr>
          <p:nvPr>
            <p:ph type="ftr" sz="quarter" idx="16"/>
          </p:nvPr>
        </p:nvSpPr>
        <p:spPr/>
        <p:txBody>
          <a:bodyPr/>
          <a:lstStyle/>
          <a:p>
            <a:endParaRPr lang="sv-SE"/>
          </a:p>
        </p:txBody>
      </p:sp>
      <p:pic>
        <p:nvPicPr>
          <p:cNvPr id="2" name="Bildobjekt 1">
            <a:extLst>
              <a:ext uri="{FF2B5EF4-FFF2-40B4-BE49-F238E27FC236}">
                <a16:creationId xmlns:a16="http://schemas.microsoft.com/office/drawing/2014/main" id="{8B94FD4A-2AA3-BF95-A62A-A524A4A912AD}"/>
              </a:ext>
            </a:extLst>
          </p:cNvPr>
          <p:cNvPicPr>
            <a:picLocks noChangeAspect="1"/>
          </p:cNvPicPr>
          <p:nvPr userDrawn="1"/>
        </p:nvPicPr>
        <p:blipFill>
          <a:blip r:embed="rId2"/>
          <a:stretch>
            <a:fillRect/>
          </a:stretch>
        </p:blipFill>
        <p:spPr>
          <a:xfrm>
            <a:off x="8612715" y="6075361"/>
            <a:ext cx="1207113" cy="463336"/>
          </a:xfrm>
          <a:prstGeom prst="rect">
            <a:avLst/>
          </a:prstGeom>
        </p:spPr>
      </p:pic>
    </p:spTree>
    <p:extLst>
      <p:ext uri="{BB962C8B-B14F-4D97-AF65-F5344CB8AC3E}">
        <p14:creationId xmlns:p14="http://schemas.microsoft.com/office/powerpoint/2010/main" val="276318331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Rubrik, innehåll och rundad bild till vänster">
    <p:spTree>
      <p:nvGrpSpPr>
        <p:cNvPr id="1" name=""/>
        <p:cNvGrpSpPr/>
        <p:nvPr/>
      </p:nvGrpSpPr>
      <p:grpSpPr>
        <a:xfrm>
          <a:off x="0" y="0"/>
          <a:ext cx="0" cy="0"/>
          <a:chOff x="0" y="0"/>
          <a:chExt cx="0" cy="0"/>
        </a:xfrm>
      </p:grpSpPr>
      <p:sp>
        <p:nvSpPr>
          <p:cNvPr id="10" name="Rubrik 9">
            <a:extLst>
              <a:ext uri="{FF2B5EF4-FFF2-40B4-BE49-F238E27FC236}">
                <a16:creationId xmlns:a16="http://schemas.microsoft.com/office/drawing/2014/main" id="{DE19494B-65FB-BA96-3C3C-43F8728EC0FA}"/>
              </a:ext>
            </a:extLst>
          </p:cNvPr>
          <p:cNvSpPr>
            <a:spLocks noGrp="1"/>
          </p:cNvSpPr>
          <p:nvPr>
            <p:ph type="title"/>
          </p:nvPr>
        </p:nvSpPr>
        <p:spPr>
          <a:xfrm>
            <a:off x="6275388" y="822325"/>
            <a:ext cx="5051424" cy="536575"/>
          </a:xfrm>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4DD60AF-FC73-41DA-8ECD-F5290F6D92CF}"/>
              </a:ext>
            </a:extLst>
          </p:cNvPr>
          <p:cNvSpPr>
            <a:spLocks noGrp="1"/>
          </p:cNvSpPr>
          <p:nvPr>
            <p:ph idx="1"/>
          </p:nvPr>
        </p:nvSpPr>
        <p:spPr>
          <a:xfrm>
            <a:off x="6275389" y="1557336"/>
            <a:ext cx="5051424" cy="4319591"/>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9" name="Platshållare för bild 8">
            <a:extLst>
              <a:ext uri="{FF2B5EF4-FFF2-40B4-BE49-F238E27FC236}">
                <a16:creationId xmlns:a16="http://schemas.microsoft.com/office/drawing/2014/main" id="{6B2A5ED2-1329-4CE8-6C9E-7237034D4124}"/>
              </a:ext>
            </a:extLst>
          </p:cNvPr>
          <p:cNvSpPr>
            <a:spLocks noGrp="1"/>
          </p:cNvSpPr>
          <p:nvPr>
            <p:ph type="pic" sz="quarter" idx="13"/>
          </p:nvPr>
        </p:nvSpPr>
        <p:spPr>
          <a:xfrm>
            <a:off x="334965" y="287343"/>
            <a:ext cx="5581649" cy="5589582"/>
          </a:xfrm>
          <a:custGeom>
            <a:avLst/>
            <a:gdLst>
              <a:gd name="connsiteX0" fmla="*/ 0 w 5581649"/>
              <a:gd name="connsiteY0" fmla="*/ 0 h 5589582"/>
              <a:gd name="connsiteX1" fmla="*/ 5581649 w 5581649"/>
              <a:gd name="connsiteY1" fmla="*/ 0 h 5589582"/>
              <a:gd name="connsiteX2" fmla="*/ 5581649 w 5581649"/>
              <a:gd name="connsiteY2" fmla="*/ 3795749 h 5589582"/>
              <a:gd name="connsiteX3" fmla="*/ 5572390 w 5581649"/>
              <a:gd name="connsiteY3" fmla="*/ 3979112 h 5589582"/>
              <a:gd name="connsiteX4" fmla="*/ 3971179 w 5581649"/>
              <a:gd name="connsiteY4" fmla="*/ 5580323 h 5589582"/>
              <a:gd name="connsiteX5" fmla="*/ 3787814 w 5581649"/>
              <a:gd name="connsiteY5" fmla="*/ 5589582 h 5589582"/>
              <a:gd name="connsiteX6" fmla="*/ 0 w 5581649"/>
              <a:gd name="connsiteY6" fmla="*/ 5589582 h 5589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81649" h="5589582">
                <a:moveTo>
                  <a:pt x="0" y="0"/>
                </a:moveTo>
                <a:lnTo>
                  <a:pt x="5581649" y="0"/>
                </a:lnTo>
                <a:lnTo>
                  <a:pt x="5581649" y="3795749"/>
                </a:lnTo>
                <a:lnTo>
                  <a:pt x="5572390" y="3979112"/>
                </a:lnTo>
                <a:cubicBezTo>
                  <a:pt x="5486649" y="4823385"/>
                  <a:pt x="4815452" y="5494582"/>
                  <a:pt x="3971179" y="5580323"/>
                </a:cubicBezTo>
                <a:lnTo>
                  <a:pt x="3787814" y="5589582"/>
                </a:lnTo>
                <a:lnTo>
                  <a:pt x="0" y="5589582"/>
                </a:lnTo>
                <a:close/>
              </a:path>
            </a:pathLst>
          </a:custGeom>
          <a:solidFill>
            <a:schemeClr val="accent4"/>
          </a:solidFill>
        </p:spPr>
        <p:txBody>
          <a:bodyPr wrap="square">
            <a:noAutofit/>
          </a:bodyPr>
          <a:lstStyle>
            <a:lvl1pPr>
              <a:defRPr>
                <a:noFill/>
              </a:defRPr>
            </a:lvl1pPr>
          </a:lstStyle>
          <a:p>
            <a:r>
              <a:rPr lang="sv-SE"/>
              <a:t>Klicka på ikonen för att lägga till en bild</a:t>
            </a:r>
          </a:p>
        </p:txBody>
      </p:sp>
      <p:sp>
        <p:nvSpPr>
          <p:cNvPr id="8" name="Platshållare för bildnummer 7">
            <a:extLst>
              <a:ext uri="{FF2B5EF4-FFF2-40B4-BE49-F238E27FC236}">
                <a16:creationId xmlns:a16="http://schemas.microsoft.com/office/drawing/2014/main" id="{9B9D674A-9545-1307-CC01-4E3330F250B7}"/>
              </a:ext>
            </a:extLst>
          </p:cNvPr>
          <p:cNvSpPr>
            <a:spLocks noGrp="1"/>
          </p:cNvSpPr>
          <p:nvPr>
            <p:ph type="sldNum" sz="quarter" idx="16"/>
          </p:nvPr>
        </p:nvSpPr>
        <p:spPr/>
        <p:txBody>
          <a:bodyPr/>
          <a:lstStyle/>
          <a:p>
            <a:fld id="{AE086683-F536-42AB-ABBC-F4803DFE8DBC}" type="slidenum">
              <a:rPr lang="sv-SE" smtClean="0"/>
              <a:pPr/>
              <a:t>‹#›</a:t>
            </a:fld>
            <a:endParaRPr lang="sv-SE"/>
          </a:p>
        </p:txBody>
      </p:sp>
      <p:sp>
        <p:nvSpPr>
          <p:cNvPr id="2" name="Platshållare för datum 1">
            <a:extLst>
              <a:ext uri="{FF2B5EF4-FFF2-40B4-BE49-F238E27FC236}">
                <a16:creationId xmlns:a16="http://schemas.microsoft.com/office/drawing/2014/main" id="{7A4AD748-AD94-2443-A4F1-3A729EF9BFE4}"/>
              </a:ext>
            </a:extLst>
          </p:cNvPr>
          <p:cNvSpPr>
            <a:spLocks noGrp="1"/>
          </p:cNvSpPr>
          <p:nvPr>
            <p:ph type="dt" sz="half" idx="14"/>
          </p:nvPr>
        </p:nvSpPr>
        <p:spPr/>
        <p:txBody>
          <a:bodyPr/>
          <a:lstStyle/>
          <a:p>
            <a:fld id="{E707092E-2FF6-47DD-900C-84F57A425754}" type="datetime1">
              <a:rPr lang="sv-SE" smtClean="0"/>
              <a:t>2026-05-25</a:t>
            </a:fld>
            <a:endParaRPr lang="sv-SE"/>
          </a:p>
        </p:txBody>
      </p:sp>
      <p:sp>
        <p:nvSpPr>
          <p:cNvPr id="7" name="Platshållare för sidfot 6">
            <a:extLst>
              <a:ext uri="{FF2B5EF4-FFF2-40B4-BE49-F238E27FC236}">
                <a16:creationId xmlns:a16="http://schemas.microsoft.com/office/drawing/2014/main" id="{7529D2D9-EC7A-17AC-C08E-ACA8D1D243BA}"/>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371369781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vå bilde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A842109-5DE4-09B8-25E3-63C823A5E898}"/>
              </a:ext>
            </a:extLst>
          </p:cNvPr>
          <p:cNvSpPr>
            <a:spLocks noGrp="1"/>
          </p:cNvSpPr>
          <p:nvPr>
            <p:ph type="title" hasCustomPrompt="1"/>
          </p:nvPr>
        </p:nvSpPr>
        <p:spPr>
          <a:xfrm>
            <a:off x="873724" y="-825500"/>
            <a:ext cx="10453089" cy="536575"/>
          </a:xfrm>
        </p:spPr>
        <p:txBody>
          <a:bodyPr/>
          <a:lstStyle/>
          <a:p>
            <a:r>
              <a:rPr lang="sv-SE"/>
              <a:t>Rubrik för tillgänglighet</a:t>
            </a:r>
          </a:p>
        </p:txBody>
      </p:sp>
      <p:sp>
        <p:nvSpPr>
          <p:cNvPr id="13" name="Platshållare för bild 12">
            <a:extLst>
              <a:ext uri="{FF2B5EF4-FFF2-40B4-BE49-F238E27FC236}">
                <a16:creationId xmlns:a16="http://schemas.microsoft.com/office/drawing/2014/main" id="{1C6581D2-222A-4797-BEF4-821E6BA79727}"/>
              </a:ext>
            </a:extLst>
          </p:cNvPr>
          <p:cNvSpPr>
            <a:spLocks noGrp="1"/>
          </p:cNvSpPr>
          <p:nvPr>
            <p:ph type="pic" sz="quarter" idx="13"/>
          </p:nvPr>
        </p:nvSpPr>
        <p:spPr>
          <a:xfrm>
            <a:off x="334962" y="287343"/>
            <a:ext cx="5761038" cy="5589587"/>
          </a:xfrm>
          <a:solidFill>
            <a:schemeClr val="accent4"/>
          </a:solidFill>
        </p:spPr>
        <p:txBody>
          <a:bodyPr/>
          <a:lstStyle>
            <a:lvl1pPr>
              <a:defRPr>
                <a:noFill/>
              </a:defRPr>
            </a:lvl1pPr>
          </a:lstStyle>
          <a:p>
            <a:r>
              <a:rPr lang="sv-SE"/>
              <a:t>Klicka på ikonen för att lägga till en bild</a:t>
            </a:r>
          </a:p>
        </p:txBody>
      </p:sp>
      <p:sp>
        <p:nvSpPr>
          <p:cNvPr id="11" name="Platshållare för bild 10">
            <a:extLst>
              <a:ext uri="{FF2B5EF4-FFF2-40B4-BE49-F238E27FC236}">
                <a16:creationId xmlns:a16="http://schemas.microsoft.com/office/drawing/2014/main" id="{CBF5B3BA-BFB9-5465-D348-22A1C1E4B690}"/>
              </a:ext>
            </a:extLst>
          </p:cNvPr>
          <p:cNvSpPr>
            <a:spLocks noGrp="1"/>
          </p:cNvSpPr>
          <p:nvPr>
            <p:ph type="pic" sz="quarter" idx="14"/>
          </p:nvPr>
        </p:nvSpPr>
        <p:spPr>
          <a:xfrm>
            <a:off x="6096000" y="287343"/>
            <a:ext cx="5761038" cy="5589582"/>
          </a:xfrm>
          <a:custGeom>
            <a:avLst/>
            <a:gdLst>
              <a:gd name="connsiteX0" fmla="*/ 0 w 5581650"/>
              <a:gd name="connsiteY0" fmla="*/ 0 h 5589582"/>
              <a:gd name="connsiteX1" fmla="*/ 5581650 w 5581650"/>
              <a:gd name="connsiteY1" fmla="*/ 0 h 5589582"/>
              <a:gd name="connsiteX2" fmla="*/ 5581650 w 5581650"/>
              <a:gd name="connsiteY2" fmla="*/ 5589582 h 5589582"/>
              <a:gd name="connsiteX3" fmla="*/ 1793837 w 5581650"/>
              <a:gd name="connsiteY3" fmla="*/ 5589582 h 5589582"/>
              <a:gd name="connsiteX4" fmla="*/ 1610472 w 5581650"/>
              <a:gd name="connsiteY4" fmla="*/ 5580323 h 5589582"/>
              <a:gd name="connsiteX5" fmla="*/ 9261 w 5581650"/>
              <a:gd name="connsiteY5" fmla="*/ 3979112 h 5589582"/>
              <a:gd name="connsiteX6" fmla="*/ 0 w 5581650"/>
              <a:gd name="connsiteY6" fmla="*/ 3795708 h 5589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81650" h="5589582">
                <a:moveTo>
                  <a:pt x="0" y="0"/>
                </a:moveTo>
                <a:lnTo>
                  <a:pt x="5581650" y="0"/>
                </a:lnTo>
                <a:lnTo>
                  <a:pt x="5581650" y="5589582"/>
                </a:lnTo>
                <a:lnTo>
                  <a:pt x="1793837" y="5589582"/>
                </a:lnTo>
                <a:lnTo>
                  <a:pt x="1610472" y="5580323"/>
                </a:lnTo>
                <a:cubicBezTo>
                  <a:pt x="766199" y="5494582"/>
                  <a:pt x="95002" y="4823385"/>
                  <a:pt x="9261" y="3979112"/>
                </a:cubicBezTo>
                <a:lnTo>
                  <a:pt x="0" y="3795708"/>
                </a:lnTo>
                <a:close/>
              </a:path>
            </a:pathLst>
          </a:custGeom>
          <a:solidFill>
            <a:schemeClr val="accent4">
              <a:lumMod val="60000"/>
              <a:lumOff val="40000"/>
            </a:schemeClr>
          </a:solidFill>
        </p:spPr>
        <p:txBody>
          <a:bodyPr wrap="square">
            <a:noAutofit/>
          </a:bodyPr>
          <a:lstStyle>
            <a:lvl1pPr>
              <a:defRPr>
                <a:noFill/>
              </a:defRPr>
            </a:lvl1pPr>
          </a:lstStyle>
          <a:p>
            <a:r>
              <a:rPr lang="sv-SE"/>
              <a:t>Klicka på ikonen för att lägga till en bild</a:t>
            </a:r>
          </a:p>
        </p:txBody>
      </p:sp>
      <p:sp>
        <p:nvSpPr>
          <p:cNvPr id="8" name="Platshållare för bildnummer 7">
            <a:extLst>
              <a:ext uri="{FF2B5EF4-FFF2-40B4-BE49-F238E27FC236}">
                <a16:creationId xmlns:a16="http://schemas.microsoft.com/office/drawing/2014/main" id="{F35EAC08-513C-B1E9-5508-2689E4322E51}"/>
              </a:ext>
            </a:extLst>
          </p:cNvPr>
          <p:cNvSpPr>
            <a:spLocks noGrp="1"/>
          </p:cNvSpPr>
          <p:nvPr>
            <p:ph type="sldNum" sz="quarter" idx="17"/>
          </p:nvPr>
        </p:nvSpPr>
        <p:spPr/>
        <p:txBody>
          <a:bodyPr/>
          <a:lstStyle/>
          <a:p>
            <a:fld id="{AE086683-F536-42AB-ABBC-F4803DFE8DBC}" type="slidenum">
              <a:rPr lang="sv-SE" smtClean="0"/>
              <a:pPr/>
              <a:t>‹#›</a:t>
            </a:fld>
            <a:endParaRPr lang="sv-SE"/>
          </a:p>
        </p:txBody>
      </p:sp>
      <p:sp>
        <p:nvSpPr>
          <p:cNvPr id="3" name="Platshållare för datum 2">
            <a:extLst>
              <a:ext uri="{FF2B5EF4-FFF2-40B4-BE49-F238E27FC236}">
                <a16:creationId xmlns:a16="http://schemas.microsoft.com/office/drawing/2014/main" id="{BCD836D0-0EDB-7D4C-E4A4-04BAFE8FD884}"/>
              </a:ext>
            </a:extLst>
          </p:cNvPr>
          <p:cNvSpPr>
            <a:spLocks noGrp="1"/>
          </p:cNvSpPr>
          <p:nvPr>
            <p:ph type="dt" sz="half" idx="15"/>
          </p:nvPr>
        </p:nvSpPr>
        <p:spPr/>
        <p:txBody>
          <a:bodyPr/>
          <a:lstStyle/>
          <a:p>
            <a:fld id="{E43D93F2-1830-40CE-868E-A569EF7070B4}" type="datetime1">
              <a:rPr lang="sv-SE" smtClean="0"/>
              <a:t>2026-05-25</a:t>
            </a:fld>
            <a:endParaRPr lang="sv-SE"/>
          </a:p>
        </p:txBody>
      </p:sp>
      <p:sp>
        <p:nvSpPr>
          <p:cNvPr id="7" name="Platshållare för sidfot 6">
            <a:extLst>
              <a:ext uri="{FF2B5EF4-FFF2-40B4-BE49-F238E27FC236}">
                <a16:creationId xmlns:a16="http://schemas.microsoft.com/office/drawing/2014/main" id="{998116E7-004B-F17A-1BA4-50A6E7068C7F}"/>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114780301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4DD60AF-FC73-41DA-8ECD-F5290F6D92CF}"/>
              </a:ext>
            </a:extLst>
          </p:cNvPr>
          <p:cNvSpPr>
            <a:spLocks noGrp="1"/>
          </p:cNvSpPr>
          <p:nvPr>
            <p:ph idx="1"/>
          </p:nvPr>
        </p:nvSpPr>
        <p:spPr>
          <a:xfrm>
            <a:off x="873724" y="1557337"/>
            <a:ext cx="10453089" cy="431958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bildnummer 5">
            <a:extLst>
              <a:ext uri="{FF2B5EF4-FFF2-40B4-BE49-F238E27FC236}">
                <a16:creationId xmlns:a16="http://schemas.microsoft.com/office/drawing/2014/main" id="{9C085466-4788-495F-AA4A-842866450A58}"/>
              </a:ext>
            </a:extLst>
          </p:cNvPr>
          <p:cNvSpPr>
            <a:spLocks noGrp="1"/>
          </p:cNvSpPr>
          <p:nvPr>
            <p:ph type="sldNum" sz="quarter" idx="12"/>
          </p:nvPr>
        </p:nvSpPr>
        <p:spPr/>
        <p:txBody>
          <a:bodyPr/>
          <a:lstStyle/>
          <a:p>
            <a:fld id="{AE086683-F536-42AB-ABBC-F4803DFE8DBC}" type="slidenum">
              <a:rPr lang="sv-SE" smtClean="0"/>
              <a:t>‹#›</a:t>
            </a:fld>
            <a:endParaRPr lang="sv-SE"/>
          </a:p>
        </p:txBody>
      </p:sp>
      <p:sp>
        <p:nvSpPr>
          <p:cNvPr id="4" name="Platshållare för datum 3">
            <a:extLst>
              <a:ext uri="{FF2B5EF4-FFF2-40B4-BE49-F238E27FC236}">
                <a16:creationId xmlns:a16="http://schemas.microsoft.com/office/drawing/2014/main" id="{0976B228-402E-404C-A134-9A6A7E7BB343}"/>
              </a:ext>
            </a:extLst>
          </p:cNvPr>
          <p:cNvSpPr>
            <a:spLocks noGrp="1"/>
          </p:cNvSpPr>
          <p:nvPr>
            <p:ph type="dt" sz="half" idx="10"/>
          </p:nvPr>
        </p:nvSpPr>
        <p:spPr/>
        <p:txBody>
          <a:bodyPr/>
          <a:lstStyle/>
          <a:p>
            <a:fld id="{FC8AAF48-3336-400F-900F-252582D459FC}" type="datetime1">
              <a:rPr lang="sv-SE" smtClean="0"/>
              <a:t>2026-05-25</a:t>
            </a:fld>
            <a:endParaRPr lang="sv-SE"/>
          </a:p>
        </p:txBody>
      </p:sp>
      <p:sp>
        <p:nvSpPr>
          <p:cNvPr id="5" name="Platshållare för sidfot 4">
            <a:extLst>
              <a:ext uri="{FF2B5EF4-FFF2-40B4-BE49-F238E27FC236}">
                <a16:creationId xmlns:a16="http://schemas.microsoft.com/office/drawing/2014/main" id="{3094C615-7E13-4A8A-90D6-32013DC87285}"/>
              </a:ext>
            </a:extLst>
          </p:cNvPr>
          <p:cNvSpPr>
            <a:spLocks noGrp="1"/>
          </p:cNvSpPr>
          <p:nvPr>
            <p:ph type="ftr" sz="quarter" idx="11"/>
          </p:nvPr>
        </p:nvSpPr>
        <p:spPr/>
        <p:txBody>
          <a:bodyPr/>
          <a:lstStyle/>
          <a:p>
            <a:endParaRPr lang="sv-SE"/>
          </a:p>
        </p:txBody>
      </p:sp>
      <p:pic>
        <p:nvPicPr>
          <p:cNvPr id="7" name="Bildobjekt 6">
            <a:extLst>
              <a:ext uri="{FF2B5EF4-FFF2-40B4-BE49-F238E27FC236}">
                <a16:creationId xmlns:a16="http://schemas.microsoft.com/office/drawing/2014/main" id="{4CEAF92C-7255-3D59-54D3-14D699CAE49D}"/>
              </a:ext>
            </a:extLst>
          </p:cNvPr>
          <p:cNvPicPr>
            <a:picLocks noChangeAspect="1"/>
          </p:cNvPicPr>
          <p:nvPr userDrawn="1"/>
        </p:nvPicPr>
        <p:blipFill>
          <a:blip r:embed="rId2"/>
          <a:stretch>
            <a:fillRect/>
          </a:stretch>
        </p:blipFill>
        <p:spPr>
          <a:xfrm>
            <a:off x="8612715" y="6075361"/>
            <a:ext cx="1207113" cy="463336"/>
          </a:xfrm>
          <a:prstGeom prst="rect">
            <a:avLst/>
          </a:prstGeom>
        </p:spPr>
      </p:pic>
    </p:spTree>
    <p:extLst>
      <p:ext uri="{BB962C8B-B14F-4D97-AF65-F5344CB8AC3E}">
        <p14:creationId xmlns:p14="http://schemas.microsoft.com/office/powerpoint/2010/main" val="415412533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p:nvPr>
        </p:nvSpPr>
        <p:spPr/>
        <p:txBody>
          <a:bodyPr/>
          <a:lstStyle/>
          <a:p>
            <a:r>
              <a:rPr lang="sv-SE"/>
              <a:t>Klicka här för att ändra mall för rubrikformat</a:t>
            </a:r>
          </a:p>
        </p:txBody>
      </p:sp>
      <p:sp>
        <p:nvSpPr>
          <p:cNvPr id="5" name="Platshållare för bildnummer 4">
            <a:extLst>
              <a:ext uri="{FF2B5EF4-FFF2-40B4-BE49-F238E27FC236}">
                <a16:creationId xmlns:a16="http://schemas.microsoft.com/office/drawing/2014/main" id="{3F1E028D-3B14-4181-8E8B-87D9D42D9C5D}"/>
              </a:ext>
            </a:extLst>
          </p:cNvPr>
          <p:cNvSpPr>
            <a:spLocks noGrp="1"/>
          </p:cNvSpPr>
          <p:nvPr>
            <p:ph type="sldNum" sz="quarter" idx="12"/>
          </p:nvPr>
        </p:nvSpPr>
        <p:spPr/>
        <p:txBody>
          <a:bodyPr/>
          <a:lstStyle/>
          <a:p>
            <a:fld id="{AE086683-F536-42AB-ABBC-F4803DFE8DBC}" type="slidenum">
              <a:rPr lang="sv-SE" smtClean="0"/>
              <a:t>‹#›</a:t>
            </a:fld>
            <a:endParaRPr lang="sv-SE"/>
          </a:p>
        </p:txBody>
      </p:sp>
      <p:sp>
        <p:nvSpPr>
          <p:cNvPr id="3" name="Platshållare för datum 2">
            <a:extLst>
              <a:ext uri="{FF2B5EF4-FFF2-40B4-BE49-F238E27FC236}">
                <a16:creationId xmlns:a16="http://schemas.microsoft.com/office/drawing/2014/main" id="{4B906970-3E04-4D0D-B628-981C4A918A6F}"/>
              </a:ext>
            </a:extLst>
          </p:cNvPr>
          <p:cNvSpPr>
            <a:spLocks noGrp="1"/>
          </p:cNvSpPr>
          <p:nvPr>
            <p:ph type="dt" sz="half" idx="10"/>
          </p:nvPr>
        </p:nvSpPr>
        <p:spPr/>
        <p:txBody>
          <a:bodyPr/>
          <a:lstStyle/>
          <a:p>
            <a:fld id="{0C2D95E7-569F-4A50-B2B1-EC01C79F322A}" type="datetime1">
              <a:rPr lang="sv-SE" smtClean="0"/>
              <a:t>2026-05-25</a:t>
            </a:fld>
            <a:endParaRPr lang="sv-SE"/>
          </a:p>
        </p:txBody>
      </p:sp>
      <p:sp>
        <p:nvSpPr>
          <p:cNvPr id="4" name="Platshållare för sidfot 3">
            <a:extLst>
              <a:ext uri="{FF2B5EF4-FFF2-40B4-BE49-F238E27FC236}">
                <a16:creationId xmlns:a16="http://schemas.microsoft.com/office/drawing/2014/main" id="{86059243-015F-4404-ADE1-14E49E0315F6}"/>
              </a:ext>
            </a:extLst>
          </p:cNvPr>
          <p:cNvSpPr>
            <a:spLocks noGrp="1"/>
          </p:cNvSpPr>
          <p:nvPr>
            <p:ph type="ftr" sz="quarter" idx="11"/>
          </p:nvPr>
        </p:nvSpPr>
        <p:spPr/>
        <p:txBody>
          <a:bodyPr/>
          <a:lstStyle/>
          <a:p>
            <a:endParaRPr lang="sv-SE"/>
          </a:p>
        </p:txBody>
      </p:sp>
      <p:pic>
        <p:nvPicPr>
          <p:cNvPr id="6" name="Bildobjekt 5">
            <a:extLst>
              <a:ext uri="{FF2B5EF4-FFF2-40B4-BE49-F238E27FC236}">
                <a16:creationId xmlns:a16="http://schemas.microsoft.com/office/drawing/2014/main" id="{78B85746-4AA2-151F-E3E9-BF719A155B7D}"/>
              </a:ext>
            </a:extLst>
          </p:cNvPr>
          <p:cNvPicPr>
            <a:picLocks noChangeAspect="1"/>
          </p:cNvPicPr>
          <p:nvPr userDrawn="1"/>
        </p:nvPicPr>
        <p:blipFill>
          <a:blip r:embed="rId2"/>
          <a:stretch>
            <a:fillRect/>
          </a:stretch>
        </p:blipFill>
        <p:spPr>
          <a:xfrm>
            <a:off x="8612715" y="6075361"/>
            <a:ext cx="1207113" cy="463336"/>
          </a:xfrm>
          <a:prstGeom prst="rect">
            <a:avLst/>
          </a:prstGeom>
        </p:spPr>
      </p:pic>
    </p:spTree>
    <p:extLst>
      <p:ext uri="{BB962C8B-B14F-4D97-AF65-F5344CB8AC3E}">
        <p14:creationId xmlns:p14="http://schemas.microsoft.com/office/powerpoint/2010/main" val="377596312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blank" preserve="1">
  <p:cSld name="Sidor efter denna sida tillhör ej mallen">
    <p:spTree>
      <p:nvGrpSpPr>
        <p:cNvPr id="1" name=""/>
        <p:cNvGrpSpPr/>
        <p:nvPr/>
      </p:nvGrpSpPr>
      <p:grpSpPr>
        <a:xfrm>
          <a:off x="0" y="0"/>
          <a:ext cx="0" cy="0"/>
          <a:chOff x="0" y="0"/>
          <a:chExt cx="0" cy="0"/>
        </a:xfrm>
      </p:grpSpPr>
      <p:sp>
        <p:nvSpPr>
          <p:cNvPr id="5" name="textruta 4">
            <a:extLst>
              <a:ext uri="{FF2B5EF4-FFF2-40B4-BE49-F238E27FC236}">
                <a16:creationId xmlns:a16="http://schemas.microsoft.com/office/drawing/2014/main" id="{4405A5C8-297E-E3EB-142A-5DE16BD606D2}"/>
              </a:ext>
            </a:extLst>
          </p:cNvPr>
          <p:cNvSpPr txBox="1"/>
          <p:nvPr userDrawn="1"/>
        </p:nvSpPr>
        <p:spPr>
          <a:xfrm>
            <a:off x="1676400" y="2344087"/>
            <a:ext cx="8839200" cy="2169825"/>
          </a:xfrm>
          <a:prstGeom prst="rect">
            <a:avLst/>
          </a:prstGeom>
          <a:noFill/>
        </p:spPr>
        <p:txBody>
          <a:bodyPr wrap="square" rtlCol="0">
            <a:spAutoFit/>
          </a:bodyPr>
          <a:lstStyle/>
          <a:p>
            <a:pPr algn="ctr">
              <a:lnSpc>
                <a:spcPct val="90000"/>
              </a:lnSpc>
            </a:pPr>
            <a:r>
              <a:rPr lang="sv-SE" sz="5000" b="1" kern="1200">
                <a:solidFill>
                  <a:schemeClr val="tx1"/>
                </a:solidFill>
                <a:latin typeface="+mj-lt"/>
                <a:ea typeface="+mj-ea"/>
                <a:cs typeface="+mj-cs"/>
              </a:rPr>
              <a:t>Sidor efter denna sida tillhör ej mallen. Byt istället till en layout innan denna sida.</a:t>
            </a:r>
          </a:p>
        </p:txBody>
      </p:sp>
    </p:spTree>
    <p:extLst>
      <p:ext uri="{BB962C8B-B14F-4D97-AF65-F5344CB8AC3E}">
        <p14:creationId xmlns:p14="http://schemas.microsoft.com/office/powerpoint/2010/main" val="7161760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tartsida med två bilder">
    <p:bg>
      <p:bgPr>
        <a:solidFill>
          <a:schemeClr val="accent6"/>
        </a:solidFill>
        <a:effectLst/>
      </p:bgPr>
    </p:bg>
    <p:spTree>
      <p:nvGrpSpPr>
        <p:cNvPr id="1" name=""/>
        <p:cNvGrpSpPr/>
        <p:nvPr/>
      </p:nvGrpSpPr>
      <p:grpSpPr>
        <a:xfrm>
          <a:off x="0" y="0"/>
          <a:ext cx="0" cy="0"/>
          <a:chOff x="0" y="0"/>
          <a:chExt cx="0" cy="0"/>
        </a:xfrm>
      </p:grpSpPr>
      <p:sp>
        <p:nvSpPr>
          <p:cNvPr id="12" name="Rektangel: ett hörn rundat 11">
            <a:extLst>
              <a:ext uri="{FF2B5EF4-FFF2-40B4-BE49-F238E27FC236}">
                <a16:creationId xmlns:a16="http://schemas.microsoft.com/office/drawing/2014/main" id="{556F060F-7E1A-A90F-A95B-888F6EAD76DF}"/>
              </a:ext>
              <a:ext uri="{C183D7F6-B498-43B3-948B-1728B52AA6E4}">
                <adec:decorative xmlns:adec="http://schemas.microsoft.com/office/drawing/2017/decorative" val="1"/>
              </a:ext>
            </a:extLst>
          </p:cNvPr>
          <p:cNvSpPr/>
          <p:nvPr userDrawn="1"/>
        </p:nvSpPr>
        <p:spPr>
          <a:xfrm flipV="1">
            <a:off x="334963" y="3890962"/>
            <a:ext cx="5940425" cy="1985963"/>
          </a:xfrm>
          <a:prstGeom prst="round1Rect">
            <a:avLst>
              <a:gd name="adj" fmla="val 34766"/>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500">
              <a:cs typeface="Arial" panose="020B0604020202020204" pitchFamily="34" charset="0"/>
            </a:endParaRPr>
          </a:p>
        </p:txBody>
      </p:sp>
      <p:sp>
        <p:nvSpPr>
          <p:cNvPr id="9" name="Rubrik 8">
            <a:extLst>
              <a:ext uri="{FF2B5EF4-FFF2-40B4-BE49-F238E27FC236}">
                <a16:creationId xmlns:a16="http://schemas.microsoft.com/office/drawing/2014/main" id="{22D9AE37-977F-0B8B-6A43-3333795EF4FE}"/>
              </a:ext>
            </a:extLst>
          </p:cNvPr>
          <p:cNvSpPr>
            <a:spLocks noGrp="1"/>
          </p:cNvSpPr>
          <p:nvPr>
            <p:ph type="title"/>
          </p:nvPr>
        </p:nvSpPr>
        <p:spPr>
          <a:xfrm>
            <a:off x="873726" y="4427537"/>
            <a:ext cx="4884264" cy="1069975"/>
          </a:xfrm>
        </p:spPr>
        <p:txBody>
          <a:bodyPr bIns="126000" anchor="ctr"/>
          <a:lstStyle>
            <a:lvl1pPr>
              <a:defRPr sz="3500" b="1">
                <a:solidFill>
                  <a:schemeClr val="bg1"/>
                </a:solidFill>
              </a:defRPr>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D3C598B7-71E6-269E-B040-06A8E4E6973B}"/>
              </a:ext>
            </a:extLst>
          </p:cNvPr>
          <p:cNvSpPr>
            <a:spLocks noGrp="1"/>
          </p:cNvSpPr>
          <p:nvPr>
            <p:ph type="pic" sz="quarter" idx="15"/>
          </p:nvPr>
        </p:nvSpPr>
        <p:spPr>
          <a:xfrm>
            <a:off x="334962" y="287338"/>
            <a:ext cx="5940426" cy="3603623"/>
          </a:xfrm>
          <a:solidFill>
            <a:schemeClr val="accent4">
              <a:lumMod val="60000"/>
              <a:lumOff val="40000"/>
            </a:schemeClr>
          </a:solidFill>
        </p:spPr>
        <p:txBody>
          <a:bodyPr/>
          <a:lstStyle>
            <a:lvl1pPr>
              <a:defRPr>
                <a:noFill/>
              </a:defRPr>
            </a:lvl1pPr>
          </a:lstStyle>
          <a:p>
            <a:r>
              <a:rPr lang="sv-SE"/>
              <a:t>Klicka på ikonen för att lägga till en bild</a:t>
            </a:r>
          </a:p>
        </p:txBody>
      </p:sp>
      <p:sp>
        <p:nvSpPr>
          <p:cNvPr id="13" name="Platshållare för bild 7">
            <a:extLst>
              <a:ext uri="{FF2B5EF4-FFF2-40B4-BE49-F238E27FC236}">
                <a16:creationId xmlns:a16="http://schemas.microsoft.com/office/drawing/2014/main" id="{F69E68CA-0AED-D500-2374-B7F8B72DC7D3}"/>
              </a:ext>
            </a:extLst>
          </p:cNvPr>
          <p:cNvSpPr>
            <a:spLocks noGrp="1"/>
          </p:cNvSpPr>
          <p:nvPr>
            <p:ph type="pic" sz="quarter" idx="16"/>
          </p:nvPr>
        </p:nvSpPr>
        <p:spPr>
          <a:xfrm>
            <a:off x="6275388" y="287338"/>
            <a:ext cx="5581650" cy="5586412"/>
          </a:xfrm>
          <a:solidFill>
            <a:schemeClr val="accent4"/>
          </a:solidFill>
        </p:spPr>
        <p:txBody>
          <a:bodyPr/>
          <a:lstStyle>
            <a:lvl1pPr>
              <a:defRPr>
                <a:noFill/>
              </a:defRPr>
            </a:lvl1pPr>
          </a:lstStyle>
          <a:p>
            <a:r>
              <a:rPr lang="sv-SE"/>
              <a:t>Klicka på ikonen för att lägga till en bild</a:t>
            </a:r>
          </a:p>
        </p:txBody>
      </p:sp>
      <p:sp>
        <p:nvSpPr>
          <p:cNvPr id="8" name="Platshållare för bildnummer 7">
            <a:extLst>
              <a:ext uri="{FF2B5EF4-FFF2-40B4-BE49-F238E27FC236}">
                <a16:creationId xmlns:a16="http://schemas.microsoft.com/office/drawing/2014/main" id="{DAB47F3F-38F5-F899-A630-101428C01270}"/>
              </a:ext>
            </a:extLst>
          </p:cNvPr>
          <p:cNvSpPr>
            <a:spLocks noGrp="1"/>
          </p:cNvSpPr>
          <p:nvPr>
            <p:ph type="sldNum" sz="quarter" idx="19"/>
          </p:nvPr>
        </p:nvSpPr>
        <p:spPr/>
        <p:txBody>
          <a:bodyPr/>
          <a:lstStyle/>
          <a:p>
            <a:fld id="{AE086683-F536-42AB-ABBC-F4803DFE8DBC}" type="slidenum">
              <a:rPr lang="sv-SE" smtClean="0"/>
              <a:pPr/>
              <a:t>‹#›</a:t>
            </a:fld>
            <a:endParaRPr lang="sv-SE"/>
          </a:p>
        </p:txBody>
      </p:sp>
      <p:sp>
        <p:nvSpPr>
          <p:cNvPr id="2" name="Platshållare för datum 1">
            <a:extLst>
              <a:ext uri="{FF2B5EF4-FFF2-40B4-BE49-F238E27FC236}">
                <a16:creationId xmlns:a16="http://schemas.microsoft.com/office/drawing/2014/main" id="{1001227E-E506-7AE7-7B09-1D9A0B51206B}"/>
              </a:ext>
            </a:extLst>
          </p:cNvPr>
          <p:cNvSpPr>
            <a:spLocks noGrp="1"/>
          </p:cNvSpPr>
          <p:nvPr>
            <p:ph type="dt" sz="half" idx="17"/>
          </p:nvPr>
        </p:nvSpPr>
        <p:spPr>
          <a:xfrm>
            <a:off x="873724" y="6369051"/>
            <a:ext cx="767116" cy="200024"/>
          </a:xfrm>
          <a:prstGeom prst="rect">
            <a:avLst/>
          </a:prstGeom>
        </p:spPr>
        <p:txBody>
          <a:bodyPr/>
          <a:lstStyle/>
          <a:p>
            <a:fld id="{E6300F88-AF4B-437C-9529-8BFC029B2A06}" type="datetime1">
              <a:rPr lang="sv-SE" smtClean="0"/>
              <a:t>2026-05-25</a:t>
            </a:fld>
            <a:endParaRPr lang="sv-SE"/>
          </a:p>
        </p:txBody>
      </p:sp>
    </p:spTree>
    <p:extLst>
      <p:ext uri="{BB962C8B-B14F-4D97-AF65-F5344CB8AC3E}">
        <p14:creationId xmlns:p14="http://schemas.microsoft.com/office/powerpoint/2010/main" val="36607431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 och två innehåll - ljus">
    <p:spTree>
      <p:nvGrpSpPr>
        <p:cNvPr id="1" name=""/>
        <p:cNvGrpSpPr/>
        <p:nvPr/>
      </p:nvGrpSpPr>
      <p:grpSpPr>
        <a:xfrm>
          <a:off x="0" y="0"/>
          <a:ext cx="0" cy="0"/>
          <a:chOff x="0" y="0"/>
          <a:chExt cx="0" cy="0"/>
        </a:xfrm>
      </p:grpSpPr>
      <p:sp>
        <p:nvSpPr>
          <p:cNvPr id="10" name="Rubrik 9">
            <a:extLst>
              <a:ext uri="{FF2B5EF4-FFF2-40B4-BE49-F238E27FC236}">
                <a16:creationId xmlns:a16="http://schemas.microsoft.com/office/drawing/2014/main" id="{DE19494B-65FB-BA96-3C3C-43F8728EC0FA}"/>
              </a:ext>
            </a:extLst>
          </p:cNvPr>
          <p:cNvSpPr>
            <a:spLocks noGrp="1"/>
          </p:cNvSpPr>
          <p:nvPr>
            <p:ph type="title"/>
          </p:nvPr>
        </p:nvSpPr>
        <p:spPr>
          <a:xfrm>
            <a:off x="873724" y="1271504"/>
            <a:ext cx="10453089" cy="536575"/>
          </a:xfrm>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4DD60AF-FC73-41DA-8ECD-F5290F6D92CF}"/>
              </a:ext>
            </a:extLst>
          </p:cNvPr>
          <p:cNvSpPr>
            <a:spLocks noGrp="1"/>
          </p:cNvSpPr>
          <p:nvPr>
            <p:ph idx="1"/>
          </p:nvPr>
        </p:nvSpPr>
        <p:spPr>
          <a:xfrm>
            <a:off x="873724" y="2006516"/>
            <a:ext cx="5041301" cy="394017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1" name="Platshållare för innehåll 2">
            <a:extLst>
              <a:ext uri="{FF2B5EF4-FFF2-40B4-BE49-F238E27FC236}">
                <a16:creationId xmlns:a16="http://schemas.microsoft.com/office/drawing/2014/main" id="{86092867-013C-A4B6-251F-7A9732E9F6CA}"/>
              </a:ext>
            </a:extLst>
          </p:cNvPr>
          <p:cNvSpPr>
            <a:spLocks noGrp="1"/>
          </p:cNvSpPr>
          <p:nvPr>
            <p:ph idx="13"/>
          </p:nvPr>
        </p:nvSpPr>
        <p:spPr>
          <a:xfrm>
            <a:off x="6285512" y="2006516"/>
            <a:ext cx="5041301" cy="394017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bildnummer 5">
            <a:extLst>
              <a:ext uri="{FF2B5EF4-FFF2-40B4-BE49-F238E27FC236}">
                <a16:creationId xmlns:a16="http://schemas.microsoft.com/office/drawing/2014/main" id="{9C085466-4788-495F-AA4A-842866450A58}"/>
              </a:ext>
            </a:extLst>
          </p:cNvPr>
          <p:cNvSpPr>
            <a:spLocks noGrp="1"/>
          </p:cNvSpPr>
          <p:nvPr>
            <p:ph type="sldNum" sz="quarter" idx="12"/>
          </p:nvPr>
        </p:nvSpPr>
        <p:spPr/>
        <p:txBody>
          <a:bodyPr/>
          <a:lstStyle/>
          <a:p>
            <a:fld id="{AE086683-F536-42AB-ABBC-F4803DFE8DBC}" type="slidenum">
              <a:rPr lang="sv-SE" smtClean="0"/>
              <a:t>‹#›</a:t>
            </a:fld>
            <a:endParaRPr lang="sv-SE"/>
          </a:p>
        </p:txBody>
      </p:sp>
      <p:sp>
        <p:nvSpPr>
          <p:cNvPr id="4" name="Platshållare för datum 3">
            <a:extLst>
              <a:ext uri="{FF2B5EF4-FFF2-40B4-BE49-F238E27FC236}">
                <a16:creationId xmlns:a16="http://schemas.microsoft.com/office/drawing/2014/main" id="{0976B228-402E-404C-A134-9A6A7E7BB343}"/>
              </a:ext>
            </a:extLst>
          </p:cNvPr>
          <p:cNvSpPr>
            <a:spLocks noGrp="1"/>
          </p:cNvSpPr>
          <p:nvPr>
            <p:ph type="dt" sz="half" idx="10"/>
          </p:nvPr>
        </p:nvSpPr>
        <p:spPr>
          <a:xfrm>
            <a:off x="873724" y="6369051"/>
            <a:ext cx="767116" cy="200024"/>
          </a:xfrm>
          <a:prstGeom prst="rect">
            <a:avLst/>
          </a:prstGeom>
        </p:spPr>
        <p:txBody>
          <a:bodyPr/>
          <a:lstStyle/>
          <a:p>
            <a:fld id="{7A9EAFD7-3D4C-4CBC-9E45-C672876EEBBB}" type="datetime1">
              <a:rPr lang="sv-SE" smtClean="0"/>
              <a:t>2026-05-25</a:t>
            </a:fld>
            <a:endParaRPr lang="sv-SE"/>
          </a:p>
        </p:txBody>
      </p:sp>
    </p:spTree>
    <p:extLst>
      <p:ext uri="{BB962C8B-B14F-4D97-AF65-F5344CB8AC3E}">
        <p14:creationId xmlns:p14="http://schemas.microsoft.com/office/powerpoint/2010/main" val="26912997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två innehåll - mörk">
    <p:bg>
      <p:bgPr>
        <a:solidFill>
          <a:schemeClr val="accent1"/>
        </a:solidFill>
        <a:effectLst/>
      </p:bgPr>
    </p:bg>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B84E805D-9D0F-7F4C-7BB6-B43A876E8286}"/>
              </a:ext>
            </a:extLst>
          </p:cNvPr>
          <p:cNvSpPr>
            <a:spLocks noGrp="1"/>
          </p:cNvSpPr>
          <p:nvPr>
            <p:ph type="dt" sz="half" idx="14"/>
          </p:nvPr>
        </p:nvSpPr>
        <p:spPr>
          <a:xfrm>
            <a:off x="873724" y="6369051"/>
            <a:ext cx="767116" cy="200024"/>
          </a:xfrm>
          <a:prstGeom prst="rect">
            <a:avLst/>
          </a:prstGeom>
        </p:spPr>
        <p:txBody>
          <a:bodyPr/>
          <a:lstStyle/>
          <a:p>
            <a:fld id="{3825F14C-1A29-4428-B614-D0986157899E}" type="datetime1">
              <a:rPr lang="sv-SE" smtClean="0"/>
              <a:t>2026-05-25</a:t>
            </a:fld>
            <a:endParaRPr lang="sv-SE"/>
          </a:p>
        </p:txBody>
      </p:sp>
      <p:sp>
        <p:nvSpPr>
          <p:cNvPr id="8" name="Platshållare för bildnummer 7">
            <a:extLst>
              <a:ext uri="{FF2B5EF4-FFF2-40B4-BE49-F238E27FC236}">
                <a16:creationId xmlns:a16="http://schemas.microsoft.com/office/drawing/2014/main" id="{0086BA4B-D2AC-FDDA-BB07-4EAB8095EA14}"/>
              </a:ext>
            </a:extLst>
          </p:cNvPr>
          <p:cNvSpPr>
            <a:spLocks noGrp="1"/>
          </p:cNvSpPr>
          <p:nvPr>
            <p:ph type="sldNum" sz="quarter" idx="16"/>
          </p:nvPr>
        </p:nvSpPr>
        <p:spPr/>
        <p:txBody>
          <a:bodyPr/>
          <a:lstStyle/>
          <a:p>
            <a:fld id="{AE086683-F536-42AB-ABBC-F4803DFE8DBC}" type="slidenum">
              <a:rPr lang="sv-SE" smtClean="0"/>
              <a:pPr/>
              <a:t>‹#›</a:t>
            </a:fld>
            <a:endParaRPr lang="sv-SE"/>
          </a:p>
        </p:txBody>
      </p:sp>
      <p:sp>
        <p:nvSpPr>
          <p:cNvPr id="4" name="Rubrik 9">
            <a:extLst>
              <a:ext uri="{FF2B5EF4-FFF2-40B4-BE49-F238E27FC236}">
                <a16:creationId xmlns:a16="http://schemas.microsoft.com/office/drawing/2014/main" id="{A0AFF39F-89BA-BDF5-3351-4F4C094DFB06}"/>
              </a:ext>
            </a:extLst>
          </p:cNvPr>
          <p:cNvSpPr>
            <a:spLocks noGrp="1"/>
          </p:cNvSpPr>
          <p:nvPr>
            <p:ph type="title"/>
          </p:nvPr>
        </p:nvSpPr>
        <p:spPr>
          <a:xfrm>
            <a:off x="873724" y="1271504"/>
            <a:ext cx="10453089" cy="536575"/>
          </a:xfrm>
        </p:spPr>
        <p:txBody>
          <a:bodyPr/>
          <a:lstStyle/>
          <a:p>
            <a:r>
              <a:rPr lang="sv-SE"/>
              <a:t>Klicka här för att ändra mall för rubrikformat</a:t>
            </a:r>
          </a:p>
        </p:txBody>
      </p:sp>
      <p:sp>
        <p:nvSpPr>
          <p:cNvPr id="5" name="Platshållare för innehåll 2">
            <a:extLst>
              <a:ext uri="{FF2B5EF4-FFF2-40B4-BE49-F238E27FC236}">
                <a16:creationId xmlns:a16="http://schemas.microsoft.com/office/drawing/2014/main" id="{8ACF78A9-3611-E379-4282-D2A20F767FA4}"/>
              </a:ext>
            </a:extLst>
          </p:cNvPr>
          <p:cNvSpPr>
            <a:spLocks noGrp="1"/>
          </p:cNvSpPr>
          <p:nvPr>
            <p:ph idx="1"/>
          </p:nvPr>
        </p:nvSpPr>
        <p:spPr>
          <a:xfrm>
            <a:off x="873724" y="2006516"/>
            <a:ext cx="5041301" cy="394017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innehåll 2">
            <a:extLst>
              <a:ext uri="{FF2B5EF4-FFF2-40B4-BE49-F238E27FC236}">
                <a16:creationId xmlns:a16="http://schemas.microsoft.com/office/drawing/2014/main" id="{3E4126F5-1E02-A4C3-7BA6-F6EF2FA19F1F}"/>
              </a:ext>
            </a:extLst>
          </p:cNvPr>
          <p:cNvSpPr>
            <a:spLocks noGrp="1"/>
          </p:cNvSpPr>
          <p:nvPr>
            <p:ph idx="13"/>
          </p:nvPr>
        </p:nvSpPr>
        <p:spPr>
          <a:xfrm>
            <a:off x="6285512" y="2006516"/>
            <a:ext cx="5041301" cy="394017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1311312403"/>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ubrik, innehåll och bild till höger">
    <p:spTree>
      <p:nvGrpSpPr>
        <p:cNvPr id="1" name=""/>
        <p:cNvGrpSpPr/>
        <p:nvPr/>
      </p:nvGrpSpPr>
      <p:grpSpPr>
        <a:xfrm>
          <a:off x="0" y="0"/>
          <a:ext cx="0" cy="0"/>
          <a:chOff x="0" y="0"/>
          <a:chExt cx="0" cy="0"/>
        </a:xfrm>
      </p:grpSpPr>
      <p:sp>
        <p:nvSpPr>
          <p:cNvPr id="13" name="Platshållare för bild 12">
            <a:extLst>
              <a:ext uri="{FF2B5EF4-FFF2-40B4-BE49-F238E27FC236}">
                <a16:creationId xmlns:a16="http://schemas.microsoft.com/office/drawing/2014/main" id="{1C6581D2-222A-4797-BEF4-821E6BA79727}"/>
              </a:ext>
            </a:extLst>
          </p:cNvPr>
          <p:cNvSpPr>
            <a:spLocks noGrp="1"/>
          </p:cNvSpPr>
          <p:nvPr>
            <p:ph type="pic" sz="quarter" idx="13"/>
          </p:nvPr>
        </p:nvSpPr>
        <p:spPr>
          <a:xfrm>
            <a:off x="6275388" y="1271504"/>
            <a:ext cx="5581650" cy="4605421"/>
          </a:xfrm>
          <a:solidFill>
            <a:schemeClr val="accent4"/>
          </a:solidFill>
        </p:spPr>
        <p:txBody>
          <a:bodyPr/>
          <a:lstStyle>
            <a:lvl1pPr>
              <a:defRPr>
                <a:noFill/>
              </a:defRPr>
            </a:lvl1pPr>
          </a:lstStyle>
          <a:p>
            <a:r>
              <a:rPr lang="sv-SE"/>
              <a:t>Klicka på ikonen för att lägga till en bild</a:t>
            </a:r>
          </a:p>
        </p:txBody>
      </p:sp>
      <p:sp>
        <p:nvSpPr>
          <p:cNvPr id="8" name="Platshållare för bildnummer 7">
            <a:extLst>
              <a:ext uri="{FF2B5EF4-FFF2-40B4-BE49-F238E27FC236}">
                <a16:creationId xmlns:a16="http://schemas.microsoft.com/office/drawing/2014/main" id="{9A4C8A3C-F1F1-00A8-F71D-C88F11992BB2}"/>
              </a:ext>
            </a:extLst>
          </p:cNvPr>
          <p:cNvSpPr>
            <a:spLocks noGrp="1"/>
          </p:cNvSpPr>
          <p:nvPr>
            <p:ph type="sldNum" sz="quarter" idx="16"/>
          </p:nvPr>
        </p:nvSpPr>
        <p:spPr/>
        <p:txBody>
          <a:bodyPr/>
          <a:lstStyle/>
          <a:p>
            <a:fld id="{AE086683-F536-42AB-ABBC-F4803DFE8DBC}" type="slidenum">
              <a:rPr lang="sv-SE" smtClean="0"/>
              <a:pPr/>
              <a:t>‹#›</a:t>
            </a:fld>
            <a:endParaRPr lang="sv-SE"/>
          </a:p>
        </p:txBody>
      </p:sp>
      <p:sp>
        <p:nvSpPr>
          <p:cNvPr id="4" name="Rubrik 9">
            <a:extLst>
              <a:ext uri="{FF2B5EF4-FFF2-40B4-BE49-F238E27FC236}">
                <a16:creationId xmlns:a16="http://schemas.microsoft.com/office/drawing/2014/main" id="{175D2C0F-8BB2-B2AF-4613-086F00B9D93F}"/>
              </a:ext>
            </a:extLst>
          </p:cNvPr>
          <p:cNvSpPr>
            <a:spLocks noGrp="1"/>
          </p:cNvSpPr>
          <p:nvPr>
            <p:ph type="title"/>
          </p:nvPr>
        </p:nvSpPr>
        <p:spPr>
          <a:xfrm>
            <a:off x="873724" y="1271504"/>
            <a:ext cx="10453089" cy="536575"/>
          </a:xfrm>
        </p:spPr>
        <p:txBody>
          <a:bodyPr/>
          <a:lstStyle/>
          <a:p>
            <a:r>
              <a:rPr lang="sv-SE"/>
              <a:t>Klicka här för att ändra mall för rubrikformat</a:t>
            </a:r>
          </a:p>
        </p:txBody>
      </p:sp>
      <p:sp>
        <p:nvSpPr>
          <p:cNvPr id="5" name="Platshållare för innehåll 2">
            <a:extLst>
              <a:ext uri="{FF2B5EF4-FFF2-40B4-BE49-F238E27FC236}">
                <a16:creationId xmlns:a16="http://schemas.microsoft.com/office/drawing/2014/main" id="{B3284925-EE49-CB53-63EB-76A0DA32DD0D}"/>
              </a:ext>
            </a:extLst>
          </p:cNvPr>
          <p:cNvSpPr>
            <a:spLocks noGrp="1"/>
          </p:cNvSpPr>
          <p:nvPr>
            <p:ph idx="1"/>
          </p:nvPr>
        </p:nvSpPr>
        <p:spPr>
          <a:xfrm>
            <a:off x="873724" y="2006516"/>
            <a:ext cx="5041301" cy="394017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41344777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13" Type="http://schemas.openxmlformats.org/officeDocument/2006/relationships/image" Target="../media/image7.svg"/><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image" Target="../media/image6.emf"/><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oleObject" Target="../embeddings/oleObject1.bin"/><Relationship Id="rId5" Type="http://schemas.openxmlformats.org/officeDocument/2006/relationships/slideLayout" Target="../slideLayouts/slideLayout32.xml"/><Relationship Id="rId10" Type="http://schemas.openxmlformats.org/officeDocument/2006/relationships/tags" Target="../tags/tag3.xml"/><Relationship Id="rId4" Type="http://schemas.openxmlformats.org/officeDocument/2006/relationships/slideLayout" Target="../slideLayouts/slideLayout31.xml"/><Relationship Id="rId9" Type="http://schemas.openxmlformats.org/officeDocument/2006/relationships/tags" Target="../tags/tag2.xml"/><Relationship Id="rId14" Type="http://schemas.openxmlformats.org/officeDocument/2006/relationships/image" Target="../media/image8.wmf"/></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image" Target="../media/image10.sv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image" Target="../media/image9.png"/><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theme" Target="../theme/theme3.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4.sv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4.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2683E2-9A31-4B47-ACFE-390B6E0AF714}"/>
              </a:ext>
            </a:extLst>
          </p:cNvPr>
          <p:cNvSpPr>
            <a:spLocks noGrp="1"/>
          </p:cNvSpPr>
          <p:nvPr>
            <p:ph type="title"/>
          </p:nvPr>
        </p:nvSpPr>
        <p:spPr>
          <a:xfrm>
            <a:off x="873724" y="1223378"/>
            <a:ext cx="10453089" cy="536575"/>
          </a:xfrm>
          <a:prstGeom prst="rect">
            <a:avLst/>
          </a:prstGeom>
        </p:spPr>
        <p:txBody>
          <a:bodyPr vert="horz" lIns="0" tIns="0" rIns="0" bIns="0" rtlCol="0" anchor="b">
            <a:no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81C0710F-3CB3-4F01-9977-A1A69928F1E2}"/>
              </a:ext>
            </a:extLst>
          </p:cNvPr>
          <p:cNvSpPr>
            <a:spLocks noGrp="1"/>
          </p:cNvSpPr>
          <p:nvPr>
            <p:ph type="body" idx="1"/>
          </p:nvPr>
        </p:nvSpPr>
        <p:spPr>
          <a:xfrm>
            <a:off x="873724" y="1958391"/>
            <a:ext cx="10453089" cy="3940176"/>
          </a:xfrm>
          <a:prstGeom prst="rect">
            <a:avLst/>
          </a:prstGeom>
        </p:spPr>
        <p:txBody>
          <a:bodyPr vert="horz" lIns="0" tIns="0" rIns="0" bIns="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a:p>
            <a:pPr lvl="5"/>
            <a:r>
              <a:rPr lang="sv-SE"/>
              <a:t>Nivå 6</a:t>
            </a:r>
          </a:p>
          <a:p>
            <a:pPr lvl="6"/>
            <a:r>
              <a:rPr lang="sv-SE"/>
              <a:t>Nivå 7</a:t>
            </a:r>
          </a:p>
          <a:p>
            <a:pPr lvl="7"/>
            <a:r>
              <a:rPr lang="sv-SE"/>
              <a:t>Nivå 8</a:t>
            </a:r>
          </a:p>
          <a:p>
            <a:pPr lvl="8"/>
            <a:r>
              <a:rPr lang="sv-SE"/>
              <a:t>Nivå 9</a:t>
            </a:r>
          </a:p>
        </p:txBody>
      </p:sp>
      <p:sp>
        <p:nvSpPr>
          <p:cNvPr id="6" name="Platshållare för bildnummer 5">
            <a:extLst>
              <a:ext uri="{FF2B5EF4-FFF2-40B4-BE49-F238E27FC236}">
                <a16:creationId xmlns:a16="http://schemas.microsoft.com/office/drawing/2014/main" id="{37249AA9-CC7D-40E0-9894-3652F2EE8CF5}"/>
              </a:ext>
            </a:extLst>
          </p:cNvPr>
          <p:cNvSpPr>
            <a:spLocks noGrp="1"/>
          </p:cNvSpPr>
          <p:nvPr>
            <p:ph type="sldNum" sz="quarter" idx="4"/>
          </p:nvPr>
        </p:nvSpPr>
        <p:spPr>
          <a:xfrm>
            <a:off x="334963" y="6369051"/>
            <a:ext cx="435770" cy="200024"/>
          </a:xfrm>
          <a:prstGeom prst="rect">
            <a:avLst/>
          </a:prstGeom>
        </p:spPr>
        <p:txBody>
          <a:bodyPr vert="horz" lIns="0" tIns="0" rIns="0" bIns="0" rtlCol="0" anchor="b">
            <a:noAutofit/>
          </a:bodyPr>
          <a:lstStyle>
            <a:lvl1pPr algn="l">
              <a:defRPr sz="1000">
                <a:solidFill>
                  <a:schemeClr val="tx1"/>
                </a:solidFill>
              </a:defRPr>
            </a:lvl1pPr>
          </a:lstStyle>
          <a:p>
            <a:fld id="{AE086683-F536-42AB-ABBC-F4803DFE8DBC}" type="slidenum">
              <a:rPr lang="sv-SE" smtClean="0"/>
              <a:pPr/>
              <a:t>‹#›</a:t>
            </a:fld>
            <a:endParaRPr lang="sv-SE"/>
          </a:p>
        </p:txBody>
      </p:sp>
      <p:sp>
        <p:nvSpPr>
          <p:cNvPr id="7" name="Rektangel 6">
            <a:extLst>
              <a:ext uri="{FF2B5EF4-FFF2-40B4-BE49-F238E27FC236}">
                <a16:creationId xmlns:a16="http://schemas.microsoft.com/office/drawing/2014/main" id="{C9437616-C296-A8C8-68FB-BC96F2062570}"/>
              </a:ext>
            </a:extLst>
          </p:cNvPr>
          <p:cNvSpPr/>
          <p:nvPr userDrawn="1"/>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a:ln>
                <a:noFill/>
              </a:ln>
              <a:solidFill>
                <a:schemeClr val="tx1"/>
              </a:solidFill>
              <a:effectLst/>
              <a:latin typeface="Verdana" pitchFamily="34" charset="0"/>
              <a:ea typeface="Geneva" pitchFamily="1" charset="-128"/>
            </a:endParaRPr>
          </a:p>
        </p:txBody>
      </p:sp>
      <p:pic>
        <p:nvPicPr>
          <p:cNvPr id="12" name="Bild 11">
            <a:extLst>
              <a:ext uri="{FF2B5EF4-FFF2-40B4-BE49-F238E27FC236}">
                <a16:creationId xmlns:a16="http://schemas.microsoft.com/office/drawing/2014/main" id="{E2BC413E-A93B-0D23-C67C-4E9E577F3787}"/>
              </a:ext>
            </a:extLst>
          </p:cNvPr>
          <p:cNvPicPr>
            <a:picLocks noChangeAspect="1"/>
          </p:cNvPicPr>
          <p:nvPr userDrawn="1"/>
        </p:nvPicPr>
        <p:blipFill>
          <a:blip>
            <a:extLst>
              <a:ext uri="{96DAC541-7B7A-43D3-8B79-37D633B846F1}">
                <asvg:svgBlip xmlns:asvg="http://schemas.microsoft.com/office/drawing/2016/SVG/main" r:embed="rId29"/>
              </a:ext>
            </a:extLst>
          </a:blip>
          <a:stretch>
            <a:fillRect/>
          </a:stretch>
        </p:blipFill>
        <p:spPr>
          <a:xfrm>
            <a:off x="275920" y="148727"/>
            <a:ext cx="2400121" cy="632786"/>
          </a:xfrm>
          <a:prstGeom prst="rect">
            <a:avLst/>
          </a:prstGeom>
        </p:spPr>
      </p:pic>
      <p:pic>
        <p:nvPicPr>
          <p:cNvPr id="4" name="Bildobjekt 3" descr="En bild som visar text, Grafik, Teckensnitt, däggdjur&#10;&#10;Automatiskt genererad beskrivning">
            <a:extLst>
              <a:ext uri="{FF2B5EF4-FFF2-40B4-BE49-F238E27FC236}">
                <a16:creationId xmlns:a16="http://schemas.microsoft.com/office/drawing/2014/main" id="{D70F56E2-36D6-C3DF-E30E-C8DD26A385A9}"/>
              </a:ext>
            </a:extLst>
          </p:cNvPr>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a:off x="10567219" y="169989"/>
            <a:ext cx="1201994" cy="465772"/>
          </a:xfrm>
          <a:prstGeom prst="rect">
            <a:avLst/>
          </a:prstGeom>
        </p:spPr>
      </p:pic>
    </p:spTree>
    <p:extLst>
      <p:ext uri="{BB962C8B-B14F-4D97-AF65-F5344CB8AC3E}">
        <p14:creationId xmlns:p14="http://schemas.microsoft.com/office/powerpoint/2010/main" val="149138282"/>
      </p:ext>
    </p:extLst>
  </p:cSld>
  <p:clrMap bg1="lt1" tx1="dk1" bg2="lt2" tx2="dk2" accent1="accent1" accent2="accent2" accent3="accent3" accent4="accent4" accent5="accent5" accent6="accent6" hlink="hlink" folHlink="folHlink"/>
  <p:sldLayoutIdLst>
    <p:sldLayoutId id="2147483684" r:id="rId1"/>
    <p:sldLayoutId id="2147483682" r:id="rId2"/>
    <p:sldLayoutId id="2147483683" r:id="rId3"/>
    <p:sldLayoutId id="2147483685" r:id="rId4"/>
    <p:sldLayoutId id="2147483669" r:id="rId5"/>
    <p:sldLayoutId id="2147483670" r:id="rId6"/>
    <p:sldLayoutId id="2147483663" r:id="rId7"/>
    <p:sldLayoutId id="2147483664" r:id="rId8"/>
    <p:sldLayoutId id="2147483665" r:id="rId9"/>
    <p:sldLayoutId id="2147483666" r:id="rId10"/>
    <p:sldLayoutId id="2147483667" r:id="rId11"/>
    <p:sldLayoutId id="2147483668" r:id="rId12"/>
    <p:sldLayoutId id="2147483671" r:id="rId13"/>
    <p:sldLayoutId id="2147483672" r:id="rId14"/>
    <p:sldLayoutId id="2147483674" r:id="rId15"/>
    <p:sldLayoutId id="2147483686" r:id="rId16"/>
    <p:sldLayoutId id="2147483675" r:id="rId17"/>
    <p:sldLayoutId id="2147483677" r:id="rId18"/>
    <p:sldLayoutId id="2147483676" r:id="rId19"/>
    <p:sldLayoutId id="2147483678" r:id="rId20"/>
    <p:sldLayoutId id="2147483679" r:id="rId21"/>
    <p:sldLayoutId id="2147483680" r:id="rId22"/>
    <p:sldLayoutId id="2147483681" r:id="rId23"/>
    <p:sldLayoutId id="2147483650" r:id="rId24"/>
    <p:sldLayoutId id="2147483654" r:id="rId25"/>
    <p:sldLayoutId id="2147483655" r:id="rId26"/>
    <p:sldLayoutId id="2147483658" r:id="rId27"/>
  </p:sldLayoutIdLst>
  <p:hf hdr="0"/>
  <p:txStyles>
    <p:titleStyle>
      <a:lvl1pPr algn="l" defTabSz="914400" rtl="0" eaLnBrk="1" latinLnBrk="0" hangingPunct="1">
        <a:lnSpc>
          <a:spcPct val="90000"/>
        </a:lnSpc>
        <a:spcBef>
          <a:spcPct val="0"/>
        </a:spcBef>
        <a:buNone/>
        <a:defRPr sz="3500" b="1" kern="1200" spc="-50" baseline="0">
          <a:solidFill>
            <a:schemeClr val="tx1"/>
          </a:solidFill>
          <a:latin typeface="+mj-lt"/>
          <a:ea typeface="+mj-ea"/>
          <a:cs typeface="+mj-cs"/>
        </a:defRPr>
      </a:lvl1pPr>
    </p:titleStyle>
    <p:bodyStyle>
      <a:lvl1pPr marL="252000" indent="-252000" algn="l" defTabSz="914400" rtl="0" eaLnBrk="1" latinLnBrk="0" hangingPunct="1">
        <a:lnSpc>
          <a:spcPts val="2600"/>
        </a:lnSpc>
        <a:spcBef>
          <a:spcPts val="600"/>
        </a:spcBef>
        <a:spcAft>
          <a:spcPts val="600"/>
        </a:spcAft>
        <a:buFont typeface="Arial" panose="020B0604020202020204" pitchFamily="34" charset="0"/>
        <a:buChar char="•"/>
        <a:defRPr sz="2000" kern="1200">
          <a:solidFill>
            <a:schemeClr val="tx1"/>
          </a:solidFill>
          <a:latin typeface="+mn-lt"/>
          <a:ea typeface="+mn-ea"/>
          <a:cs typeface="+mn-cs"/>
        </a:defRPr>
      </a:lvl1pPr>
      <a:lvl2pPr marL="504000" indent="-180000" algn="l" defTabSz="914400" rtl="0" eaLnBrk="1" latinLnBrk="0" hangingPunct="1">
        <a:lnSpc>
          <a:spcPct val="100000"/>
        </a:lnSpc>
        <a:spcBef>
          <a:spcPts val="0"/>
        </a:spcBef>
        <a:spcAft>
          <a:spcPts val="600"/>
        </a:spcAft>
        <a:buFont typeface="Calibri" panose="020F0502020204030204" pitchFamily="34" charset="0"/>
        <a:buChar char="̶"/>
        <a:defRPr sz="1600" kern="1200">
          <a:solidFill>
            <a:schemeClr val="tx1"/>
          </a:solidFill>
          <a:latin typeface="+mn-lt"/>
          <a:ea typeface="+mn-ea"/>
          <a:cs typeface="+mn-cs"/>
        </a:defRPr>
      </a:lvl2pPr>
      <a:lvl3pPr marL="756000" indent="-180000" algn="l" defTabSz="914400" rtl="0" eaLnBrk="1" latinLnBrk="0" hangingPunct="1">
        <a:lnSpc>
          <a:spcPct val="100000"/>
        </a:lnSpc>
        <a:spcBef>
          <a:spcPts val="0"/>
        </a:spcBef>
        <a:spcAft>
          <a:spcPts val="600"/>
        </a:spcAft>
        <a:buFont typeface="Calibri" panose="020F0502020204030204" pitchFamily="34" charset="0"/>
        <a:buChar char="̶"/>
        <a:defRPr sz="1600" kern="1200">
          <a:solidFill>
            <a:schemeClr val="tx1"/>
          </a:solidFill>
          <a:latin typeface="+mn-lt"/>
          <a:ea typeface="+mn-ea"/>
          <a:cs typeface="+mn-cs"/>
        </a:defRPr>
      </a:lvl3pPr>
      <a:lvl4pPr marL="1008000" indent="-180000" algn="l" defTabSz="914400" rtl="0" eaLnBrk="1" latinLnBrk="0" hangingPunct="1">
        <a:lnSpc>
          <a:spcPct val="100000"/>
        </a:lnSpc>
        <a:spcBef>
          <a:spcPts val="0"/>
        </a:spcBef>
        <a:spcAft>
          <a:spcPts val="600"/>
        </a:spcAft>
        <a:buFont typeface="Calibri" panose="020F0502020204030204" pitchFamily="34" charset="0"/>
        <a:buChar char="̶"/>
        <a:defRPr sz="1400" kern="1200">
          <a:solidFill>
            <a:schemeClr val="tx1"/>
          </a:solidFill>
          <a:latin typeface="+mn-lt"/>
          <a:ea typeface="+mn-ea"/>
          <a:cs typeface="+mn-cs"/>
        </a:defRPr>
      </a:lvl4pPr>
      <a:lvl5pPr marL="1224000" indent="-180000" algn="l" defTabSz="914400" rtl="0" eaLnBrk="1" latinLnBrk="0" hangingPunct="1">
        <a:lnSpc>
          <a:spcPct val="100000"/>
        </a:lnSpc>
        <a:spcBef>
          <a:spcPts val="0"/>
        </a:spcBef>
        <a:spcAft>
          <a:spcPts val="600"/>
        </a:spcAft>
        <a:buFont typeface="Calibri" panose="020F0502020204030204" pitchFamily="34" charset="0"/>
        <a:buChar char="̶"/>
        <a:defRPr sz="1400" kern="1200">
          <a:solidFill>
            <a:schemeClr val="tx1"/>
          </a:solidFill>
          <a:latin typeface="+mn-lt"/>
          <a:ea typeface="+mn-ea"/>
          <a:cs typeface="+mn-cs"/>
        </a:defRPr>
      </a:lvl5pPr>
      <a:lvl6pPr marL="1512000" indent="-180000" algn="l" defTabSz="914400" rtl="0" eaLnBrk="1" latinLnBrk="0" hangingPunct="1">
        <a:lnSpc>
          <a:spcPct val="100000"/>
        </a:lnSpc>
        <a:spcBef>
          <a:spcPts val="0"/>
        </a:spcBef>
        <a:spcAft>
          <a:spcPts val="600"/>
        </a:spcAft>
        <a:buFont typeface="Calibri" panose="020F0502020204030204" pitchFamily="34" charset="0"/>
        <a:buChar char="̶"/>
        <a:defRPr sz="1200" kern="1200">
          <a:solidFill>
            <a:schemeClr val="tx1"/>
          </a:solidFill>
          <a:latin typeface="+mn-lt"/>
          <a:ea typeface="+mn-ea"/>
          <a:cs typeface="+mn-cs"/>
        </a:defRPr>
      </a:lvl6pPr>
      <a:lvl7pPr marL="1764000" indent="-180000" algn="l" defTabSz="914400" rtl="0" eaLnBrk="1" latinLnBrk="0" hangingPunct="1">
        <a:lnSpc>
          <a:spcPct val="100000"/>
        </a:lnSpc>
        <a:spcBef>
          <a:spcPts val="0"/>
        </a:spcBef>
        <a:spcAft>
          <a:spcPts val="600"/>
        </a:spcAft>
        <a:buFont typeface="Calibri" panose="020F0502020204030204" pitchFamily="34" charset="0"/>
        <a:buChar char="̶"/>
        <a:defRPr sz="1200" kern="1200">
          <a:solidFill>
            <a:schemeClr val="tx1"/>
          </a:solidFill>
          <a:latin typeface="+mn-lt"/>
          <a:ea typeface="+mn-ea"/>
          <a:cs typeface="+mn-cs"/>
        </a:defRPr>
      </a:lvl7pPr>
      <a:lvl8pPr marL="2016000" indent="-180000" algn="l" defTabSz="914400" rtl="0" eaLnBrk="1" latinLnBrk="0" hangingPunct="1">
        <a:lnSpc>
          <a:spcPct val="100000"/>
        </a:lnSpc>
        <a:spcBef>
          <a:spcPts val="0"/>
        </a:spcBef>
        <a:spcAft>
          <a:spcPts val="600"/>
        </a:spcAft>
        <a:buFont typeface="Calibri" panose="020F0502020204030204" pitchFamily="34" charset="0"/>
        <a:buChar char="̶"/>
        <a:defRPr sz="1200" kern="1200">
          <a:solidFill>
            <a:schemeClr val="tx1"/>
          </a:solidFill>
          <a:latin typeface="+mn-lt"/>
          <a:ea typeface="+mn-ea"/>
          <a:cs typeface="+mn-cs"/>
        </a:defRPr>
      </a:lvl8pPr>
      <a:lvl9pPr marL="2232000" indent="-180000" algn="l" defTabSz="914400" rtl="0" eaLnBrk="1" latinLnBrk="0" hangingPunct="1">
        <a:lnSpc>
          <a:spcPct val="100000"/>
        </a:lnSpc>
        <a:spcBef>
          <a:spcPts val="0"/>
        </a:spcBef>
        <a:spcAft>
          <a:spcPts val="600"/>
        </a:spcAft>
        <a:buFont typeface="Calibri" panose="020F0502020204030204" pitchFamily="34" charset="0"/>
        <a:buChar char="̶"/>
        <a:defRPr sz="12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44" userDrawn="1">
          <p15:clr>
            <a:srgbClr val="FF0000"/>
          </p15:clr>
        </p15:guide>
        <p15:guide id="6" pos="3726" userDrawn="1">
          <p15:clr>
            <a:srgbClr val="FF0000"/>
          </p15:clr>
        </p15:guide>
        <p15:guide id="7" pos="3953" userDrawn="1">
          <p15:clr>
            <a:srgbClr val="FF0000"/>
          </p15:clr>
        </p15:guide>
        <p15:guide id="12" pos="7135" userDrawn="1">
          <p15:clr>
            <a:srgbClr val="FF0000"/>
          </p15:clr>
        </p15:guide>
        <p15:guide id="13" orient="horz" pos="181" userDrawn="1">
          <p15:clr>
            <a:srgbClr val="FF0000"/>
          </p15:clr>
        </p15:guide>
        <p15:guide id="15" orient="horz" pos="518" userDrawn="1">
          <p15:clr>
            <a:srgbClr val="FF0000"/>
          </p15:clr>
        </p15:guide>
        <p15:guide id="17" orient="horz" pos="856" userDrawn="1">
          <p15:clr>
            <a:srgbClr val="FF0000"/>
          </p15:clr>
        </p15:guide>
        <p15:guide id="32" orient="horz" pos="3463" userDrawn="1">
          <p15:clr>
            <a:srgbClr val="FF0000"/>
          </p15:clr>
        </p15:guide>
        <p15:guide id="35" orient="horz" pos="3891" userDrawn="1">
          <p15:clr>
            <a:srgbClr val="FF0000"/>
          </p15:clr>
        </p15:guide>
        <p15:guide id="36" orient="horz" pos="4138" userDrawn="1">
          <p15:clr>
            <a:srgbClr val="FF0000"/>
          </p15:clr>
        </p15:guide>
        <p15:guide id="37" orient="horz" pos="981" userDrawn="1">
          <p15:clr>
            <a:srgbClr val="FF0000"/>
          </p15:clr>
        </p15:guide>
        <p15:guide id="38" pos="211" userDrawn="1">
          <p15:clr>
            <a:srgbClr val="FF0000"/>
          </p15:clr>
        </p15:guide>
        <p15:guide id="39" pos="7469" userDrawn="1">
          <p15:clr>
            <a:srgbClr val="FF0000"/>
          </p15:clr>
        </p15:guide>
        <p15:guide id="40" orient="horz" pos="3702" userDrawn="1">
          <p15:clr>
            <a:srgbClr val="F26B43"/>
          </p15:clr>
        </p15:guide>
        <p15:guide id="41" pos="3840" userDrawn="1">
          <p15:clr>
            <a:srgbClr val="FF0000"/>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6" name="Objekt 5" hidden="1"/>
          <p:cNvGraphicFramePr>
            <a:graphicFrameLocks noChangeAspect="1"/>
          </p:cNvGraphicFramePr>
          <p:nvPr userDrawn="1">
            <p:custDataLst>
              <p:tags r:id="rId9"/>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70" imgH="469" progId="TCLayout.ActiveDocument.1">
                  <p:embed/>
                </p:oleObj>
              </mc:Choice>
              <mc:Fallback>
                <p:oleObj name="think-cell Slide" r:id="rId11" imgW="470" imgH="469" progId="TCLayout.ActiveDocument.1">
                  <p:embed/>
                  <p:pic>
                    <p:nvPicPr>
                      <p:cNvPr id="6" name="Objekt 5" hidden="1"/>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5" name="Rektangel 4" hidden="1"/>
          <p:cNvSpPr/>
          <p:nvPr userDrawn="1">
            <p:custDataLst>
              <p:tags r:id="rId10"/>
            </p:custDataLst>
          </p:nvPr>
        </p:nvSpPr>
        <p:spPr bwMode="auto">
          <a:xfrm>
            <a:off x="0" y="0"/>
            <a:ext cx="158750" cy="158750"/>
          </a:xfrm>
          <a:prstGeom prst="rect">
            <a:avLst/>
          </a:prstGeom>
          <a:solidFill>
            <a:schemeClr val="accent1"/>
          </a:solidFill>
          <a:ln w="9525" cap="flat" cmpd="sng" algn="ctr">
            <a:solidFill>
              <a:srgbClr val="003468"/>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marL="0" marR="0" lvl="0" indent="0" algn="ctr" defTabSz="914400" rtl="0" eaLnBrk="0" fontAlgn="base" latinLnBrk="0" hangingPunct="0">
              <a:lnSpc>
                <a:spcPct val="100000"/>
              </a:lnSpc>
              <a:spcBef>
                <a:spcPct val="50000"/>
              </a:spcBef>
              <a:spcAft>
                <a:spcPct val="0"/>
              </a:spcAft>
              <a:buClrTx/>
              <a:buSzTx/>
              <a:buFontTx/>
              <a:buNone/>
              <a:tabLst/>
            </a:pPr>
            <a:endParaRPr kumimoji="0" lang="sv-SE" sz="3000" b="0" i="0" u="none" strike="noStrike" cap="none" normalizeH="0" baseline="0">
              <a:ln>
                <a:noFill/>
              </a:ln>
              <a:solidFill>
                <a:schemeClr val="bg1"/>
              </a:solidFill>
              <a:effectLst/>
              <a:latin typeface="Verdana" pitchFamily="34" charset="0"/>
              <a:ea typeface="Geneva"/>
              <a:cs typeface="+mj-cs"/>
              <a:sym typeface="Verdana" panose="020B0604030504040204" pitchFamily="34" charset="0"/>
            </a:endParaRPr>
          </a:p>
        </p:txBody>
      </p:sp>
      <p:sp>
        <p:nvSpPr>
          <p:cNvPr id="2" name="Rektangel 1">
            <a:extLst>
              <a:ext uri="{FF2B5EF4-FFF2-40B4-BE49-F238E27FC236}">
                <a16:creationId xmlns:a16="http://schemas.microsoft.com/office/drawing/2014/main" id="{26377734-D027-417D-9B38-6A99ADA49896}"/>
              </a:ext>
            </a:extLst>
          </p:cNvPr>
          <p:cNvSpPr/>
          <p:nvPr userDrawn="1"/>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a:ln>
                <a:noFill/>
              </a:ln>
              <a:solidFill>
                <a:schemeClr val="tx1"/>
              </a:solidFill>
              <a:effectLst/>
              <a:latin typeface="Verdana" pitchFamily="34" charset="0"/>
              <a:ea typeface="Geneva" pitchFamily="1" charset="-128"/>
            </a:endParaRPr>
          </a:p>
        </p:txBody>
      </p:sp>
      <p:sp>
        <p:nvSpPr>
          <p:cNvPr id="1026" name="Rectangle 2"/>
          <p:cNvSpPr>
            <a:spLocks noGrp="1" noChangeArrowheads="1"/>
          </p:cNvSpPr>
          <p:nvPr>
            <p:ph type="title"/>
          </p:nvPr>
        </p:nvSpPr>
        <p:spPr bwMode="auto">
          <a:xfrm>
            <a:off x="1159099" y="1680012"/>
            <a:ext cx="9826580" cy="6493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sv-SE"/>
              <a:t>Klicka här för att ändra format</a:t>
            </a:r>
          </a:p>
        </p:txBody>
      </p:sp>
      <p:sp>
        <p:nvSpPr>
          <p:cNvPr id="1027" name="Rectangle 3"/>
          <p:cNvSpPr>
            <a:spLocks noGrp="1" noChangeArrowheads="1"/>
          </p:cNvSpPr>
          <p:nvPr>
            <p:ph type="body" idx="1"/>
          </p:nvPr>
        </p:nvSpPr>
        <p:spPr bwMode="auto">
          <a:xfrm>
            <a:off x="1159099" y="2325260"/>
            <a:ext cx="9826580" cy="393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4" name="Bild 3">
            <a:extLst>
              <a:ext uri="{FF2B5EF4-FFF2-40B4-BE49-F238E27FC236}">
                <a16:creationId xmlns:a16="http://schemas.microsoft.com/office/drawing/2014/main" id="{3F9ED0BF-B3A6-4BC7-B609-557DDADF82D1}"/>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332643" y="287739"/>
            <a:ext cx="1997319" cy="357545"/>
          </a:xfrm>
          <a:prstGeom prst="rect">
            <a:avLst/>
          </a:prstGeom>
        </p:spPr>
      </p:pic>
      <p:grpSp>
        <p:nvGrpSpPr>
          <p:cNvPr id="3" name="Grupp 2">
            <a:extLst>
              <a:ext uri="{FF2B5EF4-FFF2-40B4-BE49-F238E27FC236}">
                <a16:creationId xmlns:a16="http://schemas.microsoft.com/office/drawing/2014/main" id="{C70EBA9E-AE82-42A5-8CD1-200207F90F49}"/>
              </a:ext>
            </a:extLst>
          </p:cNvPr>
          <p:cNvGrpSpPr/>
          <p:nvPr userDrawn="1"/>
        </p:nvGrpSpPr>
        <p:grpSpPr>
          <a:xfrm>
            <a:off x="12047537" y="3175"/>
            <a:ext cx="144463" cy="788988"/>
            <a:chOff x="12047537" y="3175"/>
            <a:chExt cx="144463" cy="788988"/>
          </a:xfrm>
        </p:grpSpPr>
        <p:sp>
          <p:nvSpPr>
            <p:cNvPr id="11" name="Rectangle 30">
              <a:extLst>
                <a:ext uri="{FF2B5EF4-FFF2-40B4-BE49-F238E27FC236}">
                  <a16:creationId xmlns:a16="http://schemas.microsoft.com/office/drawing/2014/main" id="{B9ECAAA0-1422-45F4-9A1E-03CF5A1F5668}"/>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endParaRPr lang="sv-SE"/>
            </a:p>
          </p:txBody>
        </p:sp>
        <p:sp>
          <p:nvSpPr>
            <p:cNvPr id="12" name="Rectangle 31">
              <a:extLst>
                <a:ext uri="{FF2B5EF4-FFF2-40B4-BE49-F238E27FC236}">
                  <a16:creationId xmlns:a16="http://schemas.microsoft.com/office/drawing/2014/main" id="{A31D8A10-BC81-4F7F-97EA-5197AEBEE131}"/>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endParaRPr lang="sv-SE"/>
            </a:p>
          </p:txBody>
        </p:sp>
        <p:sp>
          <p:nvSpPr>
            <p:cNvPr id="13" name="Rectangle 32">
              <a:extLst>
                <a:ext uri="{FF2B5EF4-FFF2-40B4-BE49-F238E27FC236}">
                  <a16:creationId xmlns:a16="http://schemas.microsoft.com/office/drawing/2014/main" id="{6365EC3A-FE76-4F6D-896A-5E594C635E3F}"/>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endParaRPr lang="sv-SE"/>
            </a:p>
          </p:txBody>
        </p:sp>
        <p:sp>
          <p:nvSpPr>
            <p:cNvPr id="14" name="Rectangle 33">
              <a:extLst>
                <a:ext uri="{FF2B5EF4-FFF2-40B4-BE49-F238E27FC236}">
                  <a16:creationId xmlns:a16="http://schemas.microsoft.com/office/drawing/2014/main" id="{30CB5A33-CE48-453A-A29D-59CA54870638}"/>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endParaRPr lang="sv-SE"/>
            </a:p>
          </p:txBody>
        </p:sp>
      </p:grpSp>
      <p:pic>
        <p:nvPicPr>
          <p:cNvPr id="21" name="Platshållare för innehåll 5">
            <a:extLst>
              <a:ext uri="{FF2B5EF4-FFF2-40B4-BE49-F238E27FC236}">
                <a16:creationId xmlns:a16="http://schemas.microsoft.com/office/drawing/2014/main" id="{EB171694-61E1-4126-9B5E-E8BCC9B3B5E2}"/>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bwMode="auto">
          <a:xfrm>
            <a:off x="10590570" y="265852"/>
            <a:ext cx="1037463" cy="4012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Rektangel 21">
            <a:extLst>
              <a:ext uri="{FF2B5EF4-FFF2-40B4-BE49-F238E27FC236}">
                <a16:creationId xmlns:a16="http://schemas.microsoft.com/office/drawing/2014/main" id="{FF9485E6-69A0-4B39-A4D8-496D903C2D01}"/>
              </a:ext>
            </a:extLst>
          </p:cNvPr>
          <p:cNvSpPr/>
          <p:nvPr userDrawn="1"/>
        </p:nvSpPr>
        <p:spPr>
          <a:xfrm>
            <a:off x="10510464" y="48317"/>
            <a:ext cx="1037463" cy="200055"/>
          </a:xfrm>
          <a:prstGeom prst="rect">
            <a:avLst/>
          </a:prstGeom>
        </p:spPr>
        <p:txBody>
          <a:bodyPr wrap="none">
            <a:spAutoFit/>
          </a:bodyPr>
          <a:lstStyle/>
          <a:p>
            <a:pPr algn="l"/>
            <a:r>
              <a:rPr lang="sv-SE" sz="700" kern="0">
                <a:solidFill>
                  <a:srgbClr val="003468">
                    <a:lumMod val="50000"/>
                  </a:srgbClr>
                </a:solidFill>
                <a:ea typeface="Verdana" panose="020B0604030504040204" pitchFamily="34" charset="0"/>
                <a:cs typeface="Arial" panose="020B0604020202020204" pitchFamily="34" charset="0"/>
                <a:sym typeface="Arial"/>
              </a:rPr>
              <a:t>I SAMARBETE MED</a:t>
            </a:r>
            <a:endParaRPr lang="sv-SE" sz="700"/>
          </a:p>
        </p:txBody>
      </p:sp>
    </p:spTree>
    <p:extLst>
      <p:ext uri="{BB962C8B-B14F-4D97-AF65-F5344CB8AC3E}">
        <p14:creationId xmlns:p14="http://schemas.microsoft.com/office/powerpoint/2010/main" val="2327165108"/>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Lst>
  <p:hf sldNum="0" hdr="0" ftr="0" dt="0"/>
  <p:txStyles>
    <p:titleStyle>
      <a:lvl1pPr algn="l"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p:titleStyle>
    <p:bodyStyle>
      <a:lvl1pPr marL="342900" indent="-342900" algn="l" rtl="0" eaLnBrk="1" fontAlgn="base" hangingPunct="1">
        <a:lnSpc>
          <a:spcPct val="130000"/>
        </a:lnSpc>
        <a:spcBef>
          <a:spcPts val="500"/>
        </a:spcBef>
        <a:spcAft>
          <a:spcPts val="200"/>
        </a:spcAft>
        <a:buFont typeface="Wingdings" pitchFamily="2" charset="2"/>
        <a:buChar char="§"/>
        <a:defRPr sz="220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sz="200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sz="1800">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sz="1800">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sz="1800">
          <a:solidFill>
            <a:schemeClr val="tx1"/>
          </a:solidFill>
          <a:latin typeface="+mn-lt"/>
          <a:ea typeface="+mn-ea"/>
        </a:defRPr>
      </a:lvl5pPr>
      <a:lvl6pPr marL="2514600" indent="-228600" algn="l" rtl="0" eaLnBrk="1" fontAlgn="base" hangingPunct="1">
        <a:lnSpc>
          <a:spcPct val="120000"/>
        </a:lnSpc>
        <a:spcBef>
          <a:spcPts val="400"/>
        </a:spcBef>
        <a:spcAft>
          <a:spcPts val="100"/>
        </a:spcAft>
        <a:buChar char="»"/>
        <a:defRPr>
          <a:solidFill>
            <a:schemeClr val="tx1"/>
          </a:solidFill>
          <a:latin typeface="+mn-lt"/>
          <a:ea typeface="+mn-ea"/>
        </a:defRPr>
      </a:lvl6pPr>
      <a:lvl7pPr marL="2971800" indent="-228600" algn="l" rtl="0" eaLnBrk="1" fontAlgn="base" hangingPunct="1">
        <a:lnSpc>
          <a:spcPct val="120000"/>
        </a:lnSpc>
        <a:spcBef>
          <a:spcPts val="400"/>
        </a:spcBef>
        <a:spcAft>
          <a:spcPts val="100"/>
        </a:spcAft>
        <a:buChar char="»"/>
        <a:defRPr>
          <a:solidFill>
            <a:schemeClr val="tx1"/>
          </a:solidFill>
          <a:latin typeface="+mn-lt"/>
          <a:ea typeface="+mn-ea"/>
        </a:defRPr>
      </a:lvl7pPr>
      <a:lvl8pPr marL="3429000" indent="-228600" algn="l" rtl="0" eaLnBrk="1" fontAlgn="base" hangingPunct="1">
        <a:lnSpc>
          <a:spcPct val="120000"/>
        </a:lnSpc>
        <a:spcBef>
          <a:spcPts val="400"/>
        </a:spcBef>
        <a:spcAft>
          <a:spcPts val="100"/>
        </a:spcAft>
        <a:buChar char="»"/>
        <a:defRPr>
          <a:solidFill>
            <a:schemeClr val="tx1"/>
          </a:solidFill>
          <a:latin typeface="+mn-lt"/>
          <a:ea typeface="+mn-ea"/>
        </a:defRPr>
      </a:lvl8pPr>
      <a:lvl9pPr marL="3886200" indent="-228600" algn="l" rtl="0" eaLnBrk="1" fontAlgn="base" hangingPunct="1">
        <a:lnSpc>
          <a:spcPct val="120000"/>
        </a:lnSpc>
        <a:spcBef>
          <a:spcPts val="400"/>
        </a:spcBef>
        <a:spcAft>
          <a:spcPts val="100"/>
        </a:spcAft>
        <a:buChar char="»"/>
        <a:defRPr>
          <a:solidFill>
            <a:schemeClr val="tx1"/>
          </a:solidFill>
          <a:latin typeface="+mn-lt"/>
          <a:ea typeface="+mn-ea"/>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58">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014271" y="1594358"/>
            <a:ext cx="10267949" cy="836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sv-SE"/>
              <a:t>Klicka här för att ändra format</a:t>
            </a:r>
          </a:p>
        </p:txBody>
      </p:sp>
      <p:sp>
        <p:nvSpPr>
          <p:cNvPr id="1027" name="Rectangle 3"/>
          <p:cNvSpPr>
            <a:spLocks noGrp="1" noChangeArrowheads="1"/>
          </p:cNvSpPr>
          <p:nvPr>
            <p:ph type="body" idx="1"/>
          </p:nvPr>
        </p:nvSpPr>
        <p:spPr bwMode="auto">
          <a:xfrm>
            <a:off x="1014271" y="2594345"/>
            <a:ext cx="10267949" cy="3460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sv-SE"/>
              <a:t>Skriv text här</a:t>
            </a:r>
          </a:p>
          <a:p>
            <a:pPr lvl="1"/>
            <a:r>
              <a:rPr lang="sv-SE"/>
              <a:t>Nivå två</a:t>
            </a:r>
          </a:p>
          <a:p>
            <a:pPr lvl="2"/>
            <a:r>
              <a:rPr lang="sv-SE"/>
              <a:t>Nivå tre</a:t>
            </a:r>
          </a:p>
          <a:p>
            <a:pPr lvl="3"/>
            <a:r>
              <a:rPr lang="sv-SE"/>
              <a:t>Nivå fyra</a:t>
            </a:r>
          </a:p>
          <a:p>
            <a:pPr lvl="4"/>
            <a:r>
              <a:rPr lang="sv-SE"/>
              <a:t>Nivå fem</a:t>
            </a:r>
          </a:p>
        </p:txBody>
      </p:sp>
      <p:sp>
        <p:nvSpPr>
          <p:cNvPr id="2" name="Rektangel 1">
            <a:extLst>
              <a:ext uri="{FF2B5EF4-FFF2-40B4-BE49-F238E27FC236}">
                <a16:creationId xmlns:a16="http://schemas.microsoft.com/office/drawing/2014/main" id="{C26102A9-E1F7-C631-3B88-0EE0BF194072}"/>
              </a:ext>
            </a:extLst>
          </p:cNvPr>
          <p:cNvSpPr/>
          <p:nvPr userDrawn="1"/>
        </p:nvSpPr>
        <p:spPr bwMode="auto">
          <a:xfrm>
            <a:off x="0" y="0"/>
            <a:ext cx="12193200" cy="972000"/>
          </a:xfrm>
          <a:prstGeom prst="rect">
            <a:avLst/>
          </a:prstGeom>
          <a:solidFill>
            <a:srgbClr val="EAE3DD"/>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a:ln>
                <a:noFill/>
              </a:ln>
              <a:solidFill>
                <a:schemeClr val="tx1"/>
              </a:solidFill>
              <a:effectLst/>
              <a:latin typeface="Verdana" pitchFamily="34" charset="0"/>
              <a:ea typeface="Geneva" pitchFamily="1" charset="-128"/>
            </a:endParaRPr>
          </a:p>
        </p:txBody>
      </p:sp>
      <p:pic>
        <p:nvPicPr>
          <p:cNvPr id="4" name="Bildobjekt 3">
            <a:extLst>
              <a:ext uri="{FF2B5EF4-FFF2-40B4-BE49-F238E27FC236}">
                <a16:creationId xmlns:a16="http://schemas.microsoft.com/office/drawing/2014/main" id="{C968A56F-597A-BC30-D31B-BB07172D661E}"/>
              </a:ext>
            </a:extLst>
          </p:cNvPr>
          <p:cNvPicPr>
            <a:picLocks noChangeAspect="1"/>
          </p:cNvPicPr>
          <p:nvPr userDrawn="1"/>
        </p:nvPicPr>
        <p:blipFill>
          <a:blip r:embed="rId12"/>
          <a:stretch>
            <a:fillRect/>
          </a:stretch>
        </p:blipFill>
        <p:spPr>
          <a:xfrm>
            <a:off x="320640" y="327600"/>
            <a:ext cx="2020828" cy="359665"/>
          </a:xfrm>
          <a:prstGeom prst="rect">
            <a:avLst/>
          </a:prstGeom>
        </p:spPr>
      </p:pic>
      <p:sp>
        <p:nvSpPr>
          <p:cNvPr id="5" name="Rectangle 30">
            <a:extLst>
              <a:ext uri="{FF2B5EF4-FFF2-40B4-BE49-F238E27FC236}">
                <a16:creationId xmlns:a16="http://schemas.microsoft.com/office/drawing/2014/main" id="{BE410D97-1B04-1EC4-AAFC-89C963CB3D56}"/>
              </a:ext>
            </a:extLst>
          </p:cNvPr>
          <p:cNvSpPr>
            <a:spLocks noChangeAspect="1" noChangeArrowheads="1"/>
          </p:cNvSpPr>
          <p:nvPr userDrawn="1"/>
        </p:nvSpPr>
        <p:spPr bwMode="auto">
          <a:xfrm>
            <a:off x="12047537" y="929"/>
            <a:ext cx="144463" cy="144463"/>
          </a:xfrm>
          <a:prstGeom prst="rect">
            <a:avLst/>
          </a:prstGeom>
          <a:solidFill>
            <a:schemeClr val="accent2"/>
          </a:solidFill>
          <a:ln>
            <a:noFill/>
          </a:ln>
          <a:effectLst/>
          <a:extLst>
            <a:ext uri="{91240B29-F687-4F45-9708-019B960494DF}">
              <a14:hiddenLine xmlns:a14="http://schemas.microsoft.com/office/drawing/2010/main" w="3175">
                <a:solidFill>
                  <a:srgbClr val="E9E3D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sv-SE"/>
          </a:p>
        </p:txBody>
      </p:sp>
      <p:sp>
        <p:nvSpPr>
          <p:cNvPr id="6" name="Rectangle 31">
            <a:extLst>
              <a:ext uri="{FF2B5EF4-FFF2-40B4-BE49-F238E27FC236}">
                <a16:creationId xmlns:a16="http://schemas.microsoft.com/office/drawing/2014/main" id="{9D1EFBFB-1340-C375-D47B-227F3C9954F5}"/>
              </a:ext>
            </a:extLst>
          </p:cNvPr>
          <p:cNvSpPr>
            <a:spLocks noChangeAspect="1" noChangeArrowheads="1"/>
          </p:cNvSpPr>
          <p:nvPr userDrawn="1"/>
        </p:nvSpPr>
        <p:spPr bwMode="auto">
          <a:xfrm>
            <a:off x="12047537" y="220004"/>
            <a:ext cx="144463" cy="144463"/>
          </a:xfrm>
          <a:prstGeom prst="rect">
            <a:avLst/>
          </a:prstGeom>
          <a:solidFill>
            <a:schemeClr val="accent2"/>
          </a:solidFill>
          <a:ln>
            <a:noFill/>
          </a:ln>
          <a:effectLst/>
          <a:extLst>
            <a:ext uri="{91240B29-F687-4F45-9708-019B960494DF}">
              <a14:hiddenLine xmlns:a14="http://schemas.microsoft.com/office/drawing/2010/main" w="3175">
                <a:solidFill>
                  <a:srgbClr val="E9E3D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sv-SE"/>
          </a:p>
        </p:txBody>
      </p:sp>
      <p:sp>
        <p:nvSpPr>
          <p:cNvPr id="7" name="Rectangle 32">
            <a:extLst>
              <a:ext uri="{FF2B5EF4-FFF2-40B4-BE49-F238E27FC236}">
                <a16:creationId xmlns:a16="http://schemas.microsoft.com/office/drawing/2014/main" id="{C55B2046-4804-818C-4A87-BB4A761CC233}"/>
              </a:ext>
            </a:extLst>
          </p:cNvPr>
          <p:cNvSpPr>
            <a:spLocks noChangeAspect="1" noChangeArrowheads="1"/>
          </p:cNvSpPr>
          <p:nvPr userDrawn="1"/>
        </p:nvSpPr>
        <p:spPr bwMode="auto">
          <a:xfrm>
            <a:off x="12047537" y="432729"/>
            <a:ext cx="144463" cy="144463"/>
          </a:xfrm>
          <a:prstGeom prst="rect">
            <a:avLst/>
          </a:prstGeom>
          <a:solidFill>
            <a:srgbClr val="002D5A"/>
          </a:solidFill>
          <a:ln>
            <a:noFill/>
          </a:ln>
          <a:effectLst/>
        </p:spPr>
        <p:txBody>
          <a:bodyPr anchor="ctr">
            <a:spAutoFit/>
          </a:bodyPr>
          <a:lstStyle/>
          <a:p>
            <a:endParaRPr lang="sv-SE"/>
          </a:p>
        </p:txBody>
      </p:sp>
      <p:sp>
        <p:nvSpPr>
          <p:cNvPr id="8" name="Rectangle 33">
            <a:extLst>
              <a:ext uri="{FF2B5EF4-FFF2-40B4-BE49-F238E27FC236}">
                <a16:creationId xmlns:a16="http://schemas.microsoft.com/office/drawing/2014/main" id="{7C7AAAED-2C06-D6FB-7A60-B61DB19C24C3}"/>
              </a:ext>
            </a:extLst>
          </p:cNvPr>
          <p:cNvSpPr>
            <a:spLocks noChangeAspect="1" noChangeArrowheads="1"/>
          </p:cNvSpPr>
          <p:nvPr userDrawn="1"/>
        </p:nvSpPr>
        <p:spPr bwMode="auto">
          <a:xfrm>
            <a:off x="12047537" y="645454"/>
            <a:ext cx="144463" cy="144463"/>
          </a:xfrm>
          <a:prstGeom prst="rect">
            <a:avLst/>
          </a:prstGeom>
          <a:solidFill>
            <a:schemeClr val="accent2"/>
          </a:solidFill>
          <a:ln>
            <a:noFill/>
          </a:ln>
          <a:effectLst/>
          <a:extLst>
            <a:ext uri="{91240B29-F687-4F45-9708-019B960494DF}">
              <a14:hiddenLine xmlns:a14="http://schemas.microsoft.com/office/drawing/2010/main" w="3175">
                <a:solidFill>
                  <a:srgbClr val="E9E3D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sv-SE"/>
          </a:p>
        </p:txBody>
      </p:sp>
      <p:sp>
        <p:nvSpPr>
          <p:cNvPr id="9" name="Rectangle 30">
            <a:extLst>
              <a:ext uri="{FF2B5EF4-FFF2-40B4-BE49-F238E27FC236}">
                <a16:creationId xmlns:a16="http://schemas.microsoft.com/office/drawing/2014/main" id="{962C7C6B-4644-71C7-BF18-0B6A4CE46376}"/>
              </a:ext>
            </a:extLst>
          </p:cNvPr>
          <p:cNvSpPr>
            <a:spLocks noChangeAspect="1" noChangeArrowheads="1"/>
          </p:cNvSpPr>
          <p:nvPr userDrawn="1"/>
        </p:nvSpPr>
        <p:spPr bwMode="auto">
          <a:xfrm>
            <a:off x="12047537" y="3600"/>
            <a:ext cx="144463" cy="144463"/>
          </a:xfrm>
          <a:prstGeom prst="rect">
            <a:avLst/>
          </a:prstGeom>
          <a:solidFill>
            <a:schemeClr val="accent2"/>
          </a:solidFill>
          <a:ln>
            <a:noFill/>
          </a:ln>
          <a:effectLst/>
          <a:extLst>
            <a:ext uri="{91240B29-F687-4F45-9708-019B960494DF}">
              <a14:hiddenLine xmlns:a14="http://schemas.microsoft.com/office/drawing/2010/main" w="3175">
                <a:solidFill>
                  <a:srgbClr val="E9E3D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sv-SE"/>
          </a:p>
        </p:txBody>
      </p:sp>
      <p:sp>
        <p:nvSpPr>
          <p:cNvPr id="10" name="Rectangle 31">
            <a:extLst>
              <a:ext uri="{FF2B5EF4-FFF2-40B4-BE49-F238E27FC236}">
                <a16:creationId xmlns:a16="http://schemas.microsoft.com/office/drawing/2014/main" id="{15B13415-D6DE-95C8-160F-3BDF96393E4B}"/>
              </a:ext>
            </a:extLst>
          </p:cNvPr>
          <p:cNvSpPr>
            <a:spLocks noChangeAspect="1" noChangeArrowheads="1"/>
          </p:cNvSpPr>
          <p:nvPr userDrawn="1"/>
        </p:nvSpPr>
        <p:spPr bwMode="auto">
          <a:xfrm>
            <a:off x="12047537" y="223200"/>
            <a:ext cx="144463" cy="144463"/>
          </a:xfrm>
          <a:prstGeom prst="rect">
            <a:avLst/>
          </a:prstGeom>
          <a:solidFill>
            <a:schemeClr val="accent2"/>
          </a:solidFill>
          <a:ln>
            <a:noFill/>
          </a:ln>
          <a:effectLst/>
          <a:extLst>
            <a:ext uri="{91240B29-F687-4F45-9708-019B960494DF}">
              <a14:hiddenLine xmlns:a14="http://schemas.microsoft.com/office/drawing/2010/main" w="3175">
                <a:solidFill>
                  <a:srgbClr val="E9E3D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sv-SE"/>
          </a:p>
        </p:txBody>
      </p:sp>
      <p:sp>
        <p:nvSpPr>
          <p:cNvPr id="11" name="Rectangle 32">
            <a:extLst>
              <a:ext uri="{FF2B5EF4-FFF2-40B4-BE49-F238E27FC236}">
                <a16:creationId xmlns:a16="http://schemas.microsoft.com/office/drawing/2014/main" id="{630B94C9-1065-FD89-BF20-DF552C4010D9}"/>
              </a:ext>
            </a:extLst>
          </p:cNvPr>
          <p:cNvSpPr>
            <a:spLocks noChangeAspect="1" noChangeArrowheads="1"/>
          </p:cNvSpPr>
          <p:nvPr userDrawn="1"/>
        </p:nvSpPr>
        <p:spPr bwMode="auto">
          <a:xfrm>
            <a:off x="12047537" y="435600"/>
            <a:ext cx="144463" cy="144463"/>
          </a:xfrm>
          <a:prstGeom prst="rect">
            <a:avLst/>
          </a:prstGeom>
          <a:solidFill>
            <a:srgbClr val="002D5A"/>
          </a:solidFill>
          <a:ln>
            <a:noFill/>
          </a:ln>
          <a:effectLst/>
        </p:spPr>
        <p:txBody>
          <a:bodyPr anchor="ctr">
            <a:spAutoFit/>
          </a:bodyPr>
          <a:lstStyle/>
          <a:p>
            <a:endParaRPr lang="sv-SE"/>
          </a:p>
        </p:txBody>
      </p:sp>
      <p:sp>
        <p:nvSpPr>
          <p:cNvPr id="12" name="Rectangle 33">
            <a:extLst>
              <a:ext uri="{FF2B5EF4-FFF2-40B4-BE49-F238E27FC236}">
                <a16:creationId xmlns:a16="http://schemas.microsoft.com/office/drawing/2014/main" id="{59FDB115-66F5-197F-C6E4-8E0FD45B9FF5}"/>
              </a:ext>
            </a:extLst>
          </p:cNvPr>
          <p:cNvSpPr>
            <a:spLocks noChangeAspect="1" noChangeArrowheads="1"/>
          </p:cNvSpPr>
          <p:nvPr userDrawn="1"/>
        </p:nvSpPr>
        <p:spPr bwMode="auto">
          <a:xfrm>
            <a:off x="12047537" y="648000"/>
            <a:ext cx="144463" cy="144463"/>
          </a:xfrm>
          <a:prstGeom prst="rect">
            <a:avLst/>
          </a:prstGeom>
          <a:solidFill>
            <a:schemeClr val="accent2"/>
          </a:solidFill>
          <a:ln>
            <a:noFill/>
          </a:ln>
          <a:effectLst/>
          <a:extLst>
            <a:ext uri="{91240B29-F687-4F45-9708-019B960494DF}">
              <a14:hiddenLine xmlns:a14="http://schemas.microsoft.com/office/drawing/2010/main" w="3175">
                <a:solidFill>
                  <a:srgbClr val="E9E3D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sv-SE"/>
          </a:p>
        </p:txBody>
      </p:sp>
      <p:sp>
        <p:nvSpPr>
          <p:cNvPr id="13" name="Rectangle 4">
            <a:extLst>
              <a:ext uri="{FF2B5EF4-FFF2-40B4-BE49-F238E27FC236}">
                <a16:creationId xmlns:a16="http://schemas.microsoft.com/office/drawing/2014/main" id="{300896CF-69C6-1360-B0AE-ACB9AF9A098D}"/>
              </a:ext>
            </a:extLst>
          </p:cNvPr>
          <p:cNvSpPr>
            <a:spLocks noGrp="1" noChangeArrowheads="1"/>
          </p:cNvSpPr>
          <p:nvPr>
            <p:ph type="dt" sz="half" idx="2"/>
          </p:nvPr>
        </p:nvSpPr>
        <p:spPr bwMode="auto">
          <a:xfrm>
            <a:off x="9448800" y="230400"/>
            <a:ext cx="2519363" cy="976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lvl1pPr>
          </a:lstStyle>
          <a:p>
            <a:pPr eaLnBrk="0" fontAlgn="base" hangingPunct="0">
              <a:spcAft>
                <a:spcPct val="0"/>
              </a:spcAft>
            </a:pPr>
            <a:r>
              <a:rPr lang="sv-SE">
                <a:solidFill>
                  <a:srgbClr val="000000"/>
                </a:solidFill>
              </a:rPr>
              <a:t>2024-01-05</a:t>
            </a:r>
          </a:p>
        </p:txBody>
      </p:sp>
      <p:sp>
        <p:nvSpPr>
          <p:cNvPr id="14" name="Rectangle 5">
            <a:extLst>
              <a:ext uri="{FF2B5EF4-FFF2-40B4-BE49-F238E27FC236}">
                <a16:creationId xmlns:a16="http://schemas.microsoft.com/office/drawing/2014/main" id="{A30AF52C-ADE4-54AC-342A-4EA47D3CA691}"/>
              </a:ext>
            </a:extLst>
          </p:cNvPr>
          <p:cNvSpPr>
            <a:spLocks noGrp="1" noChangeArrowheads="1"/>
          </p:cNvSpPr>
          <p:nvPr>
            <p:ph type="ftr" sz="quarter" idx="3"/>
          </p:nvPr>
        </p:nvSpPr>
        <p:spPr bwMode="auto">
          <a:xfrm>
            <a:off x="9448800" y="660636"/>
            <a:ext cx="2519363" cy="976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lvl1pPr>
          </a:lstStyle>
          <a:p>
            <a:pPr eaLnBrk="0" fontAlgn="base" hangingPunct="0">
              <a:spcAft>
                <a:spcPct val="0"/>
              </a:spcAft>
            </a:pPr>
            <a:r>
              <a:rPr lang="sv-SE">
                <a:solidFill>
                  <a:srgbClr val="000000"/>
                </a:solidFill>
              </a:rPr>
              <a:t>Regionledningskontoret</a:t>
            </a:r>
          </a:p>
        </p:txBody>
      </p:sp>
      <p:sp>
        <p:nvSpPr>
          <p:cNvPr id="18" name="Rectangle 6">
            <a:extLst>
              <a:ext uri="{FF2B5EF4-FFF2-40B4-BE49-F238E27FC236}">
                <a16:creationId xmlns:a16="http://schemas.microsoft.com/office/drawing/2014/main" id="{A9BC8528-F54C-5FA7-DDEC-ABA4A2013204}"/>
              </a:ext>
            </a:extLst>
          </p:cNvPr>
          <p:cNvSpPr>
            <a:spLocks noGrp="1" noChangeArrowheads="1"/>
          </p:cNvSpPr>
          <p:nvPr>
            <p:ph type="sldNum" sz="quarter" idx="4"/>
          </p:nvPr>
        </p:nvSpPr>
        <p:spPr bwMode="auto">
          <a:xfrm>
            <a:off x="9448800" y="457200"/>
            <a:ext cx="2519363" cy="976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lvl1pPr>
          </a:lstStyle>
          <a:p>
            <a:pPr eaLnBrk="0" fontAlgn="base" hangingPunct="0">
              <a:spcAft>
                <a:spcPct val="0"/>
              </a:spcAft>
            </a:pPr>
            <a:fld id="{CDC485B4-DBEF-4EA9-BD23-2BC24DEFB4AE}" type="slidenum">
              <a:rPr lang="sv-SE" smtClean="0">
                <a:solidFill>
                  <a:srgbClr val="000000"/>
                </a:solidFill>
              </a:rPr>
              <a:pPr eaLnBrk="0" fontAlgn="base" hangingPunct="0">
                <a:spcAft>
                  <a:spcPct val="0"/>
                </a:spcAft>
              </a:pPr>
              <a:t>‹#›</a:t>
            </a:fld>
            <a:endParaRPr lang="sv-SE">
              <a:solidFill>
                <a:srgbClr val="000000"/>
              </a:solidFill>
            </a:endParaRPr>
          </a:p>
        </p:txBody>
      </p:sp>
      <p:pic>
        <p:nvPicPr>
          <p:cNvPr id="3" name="Bild 2">
            <a:extLst>
              <a:ext uri="{FF2B5EF4-FFF2-40B4-BE49-F238E27FC236}">
                <a16:creationId xmlns:a16="http://schemas.microsoft.com/office/drawing/2014/main" id="{42EEC104-2B6F-C0F1-57E9-F5C152A47B96}"/>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867292" y="259200"/>
            <a:ext cx="1028077" cy="396000"/>
          </a:xfrm>
          <a:prstGeom prst="rect">
            <a:avLst/>
          </a:prstGeom>
        </p:spPr>
      </p:pic>
    </p:spTree>
    <p:extLst>
      <p:ext uri="{BB962C8B-B14F-4D97-AF65-F5344CB8AC3E}">
        <p14:creationId xmlns:p14="http://schemas.microsoft.com/office/powerpoint/2010/main" val="2664953743"/>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8" r:id="rId7"/>
    <p:sldLayoutId id="2147483709" r:id="rId8"/>
    <p:sldLayoutId id="2147483710" r:id="rId9"/>
    <p:sldLayoutId id="2147483711" r:id="rId10"/>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rtl="0" eaLnBrk="1" fontAlgn="base" hangingPunct="1">
        <a:lnSpc>
          <a:spcPts val="4000"/>
        </a:lnSpc>
        <a:spcBef>
          <a:spcPct val="0"/>
        </a:spcBef>
        <a:spcAft>
          <a:spcPct val="0"/>
        </a:spcAft>
        <a:defRPr sz="2600" b="0">
          <a:solidFill>
            <a:schemeClr val="tx1"/>
          </a:solidFill>
          <a:latin typeface="+mj-lt"/>
          <a:ea typeface="+mj-ea"/>
          <a:cs typeface="+mj-cs"/>
        </a:defRPr>
      </a:lvl1pPr>
      <a:lvl2pPr algn="l" rtl="0" eaLnBrk="1" fontAlgn="base" hangingPunct="1">
        <a:spcBef>
          <a:spcPct val="0"/>
        </a:spcBef>
        <a:spcAft>
          <a:spcPct val="0"/>
        </a:spcAft>
        <a:defRPr sz="4000">
          <a:solidFill>
            <a:schemeClr val="tx2"/>
          </a:solidFill>
          <a:latin typeface="Verdana" pitchFamily="34" charset="0"/>
          <a:ea typeface="Geneva" pitchFamily="1" charset="-128"/>
        </a:defRPr>
      </a:lvl2pPr>
      <a:lvl3pPr algn="l" rtl="0" eaLnBrk="1" fontAlgn="base" hangingPunct="1">
        <a:spcBef>
          <a:spcPct val="0"/>
        </a:spcBef>
        <a:spcAft>
          <a:spcPct val="0"/>
        </a:spcAft>
        <a:defRPr sz="4000">
          <a:solidFill>
            <a:schemeClr val="tx2"/>
          </a:solidFill>
          <a:latin typeface="Verdana" pitchFamily="34" charset="0"/>
          <a:ea typeface="Geneva" pitchFamily="1" charset="-128"/>
        </a:defRPr>
      </a:lvl3pPr>
      <a:lvl4pPr algn="l" rtl="0" eaLnBrk="1" fontAlgn="base" hangingPunct="1">
        <a:spcBef>
          <a:spcPct val="0"/>
        </a:spcBef>
        <a:spcAft>
          <a:spcPct val="0"/>
        </a:spcAft>
        <a:defRPr sz="4000">
          <a:solidFill>
            <a:schemeClr val="tx2"/>
          </a:solidFill>
          <a:latin typeface="Verdana" pitchFamily="34" charset="0"/>
          <a:ea typeface="Geneva" pitchFamily="1" charset="-128"/>
        </a:defRPr>
      </a:lvl4pPr>
      <a:lvl5pPr algn="l" rtl="0" eaLnBrk="1" fontAlgn="base" hangingPunct="1">
        <a:spcBef>
          <a:spcPct val="0"/>
        </a:spcBef>
        <a:spcAft>
          <a:spcPct val="0"/>
        </a:spcAft>
        <a:defRPr sz="4000">
          <a:solidFill>
            <a:schemeClr val="tx2"/>
          </a:solidFill>
          <a:latin typeface="Verdana" pitchFamily="34" charset="0"/>
          <a:ea typeface="Geneva" pitchFamily="1" charset="-128"/>
        </a:defRPr>
      </a:lvl5pPr>
      <a:lvl6pPr marL="609585" algn="l" rtl="0" eaLnBrk="1" fontAlgn="base" hangingPunct="1">
        <a:spcBef>
          <a:spcPct val="0"/>
        </a:spcBef>
        <a:spcAft>
          <a:spcPct val="0"/>
        </a:spcAft>
        <a:defRPr sz="4000">
          <a:solidFill>
            <a:schemeClr val="tx2"/>
          </a:solidFill>
          <a:latin typeface="Verdana" pitchFamily="34" charset="0"/>
          <a:ea typeface="Geneva" pitchFamily="1" charset="-128"/>
        </a:defRPr>
      </a:lvl6pPr>
      <a:lvl7pPr marL="1219170" algn="l" rtl="0" eaLnBrk="1" fontAlgn="base" hangingPunct="1">
        <a:spcBef>
          <a:spcPct val="0"/>
        </a:spcBef>
        <a:spcAft>
          <a:spcPct val="0"/>
        </a:spcAft>
        <a:defRPr sz="4000">
          <a:solidFill>
            <a:schemeClr val="tx2"/>
          </a:solidFill>
          <a:latin typeface="Verdana" pitchFamily="34" charset="0"/>
          <a:ea typeface="Geneva" pitchFamily="1" charset="-128"/>
        </a:defRPr>
      </a:lvl7pPr>
      <a:lvl8pPr marL="1828754" algn="l" rtl="0" eaLnBrk="1" fontAlgn="base" hangingPunct="1">
        <a:spcBef>
          <a:spcPct val="0"/>
        </a:spcBef>
        <a:spcAft>
          <a:spcPct val="0"/>
        </a:spcAft>
        <a:defRPr sz="4000">
          <a:solidFill>
            <a:schemeClr val="tx2"/>
          </a:solidFill>
          <a:latin typeface="Verdana" pitchFamily="34" charset="0"/>
          <a:ea typeface="Geneva" pitchFamily="1" charset="-128"/>
        </a:defRPr>
      </a:lvl8pPr>
      <a:lvl9pPr marL="2438339" algn="l" rtl="0" eaLnBrk="1" fontAlgn="base" hangingPunct="1">
        <a:spcBef>
          <a:spcPct val="0"/>
        </a:spcBef>
        <a:spcAft>
          <a:spcPct val="0"/>
        </a:spcAft>
        <a:defRPr sz="4000">
          <a:solidFill>
            <a:schemeClr val="tx2"/>
          </a:solidFill>
          <a:latin typeface="Verdana" pitchFamily="34" charset="0"/>
          <a:ea typeface="Geneva" pitchFamily="1" charset="-128"/>
        </a:defRPr>
      </a:lvl9pPr>
    </p:titleStyle>
    <p:bodyStyle>
      <a:lvl1pPr marL="243411" indent="-243411" algn="l" rtl="0" eaLnBrk="1" fontAlgn="base" hangingPunct="1">
        <a:lnSpc>
          <a:spcPts val="2200"/>
        </a:lnSpc>
        <a:spcBef>
          <a:spcPts val="667"/>
        </a:spcBef>
        <a:spcAft>
          <a:spcPts val="600"/>
        </a:spcAft>
        <a:buSzPct val="124000"/>
        <a:buFont typeface="Wingdings" panose="05000000000000000000" pitchFamily="2" charset="2"/>
        <a:buChar char="§"/>
        <a:defRPr sz="1800">
          <a:solidFill>
            <a:schemeClr val="tx1"/>
          </a:solidFill>
          <a:latin typeface="+mn-lt"/>
          <a:ea typeface="+mn-ea"/>
          <a:cs typeface="+mn-cs"/>
        </a:defRPr>
      </a:lvl1pPr>
      <a:lvl2pPr marL="476239" indent="-244800" algn="l" rtl="0" eaLnBrk="1" fontAlgn="base" hangingPunct="1">
        <a:lnSpc>
          <a:spcPts val="2200"/>
        </a:lnSpc>
        <a:spcBef>
          <a:spcPts val="0"/>
        </a:spcBef>
        <a:spcAft>
          <a:spcPts val="0"/>
        </a:spcAft>
        <a:buFont typeface="Verdana" panose="020B0604030504040204" pitchFamily="34" charset="0"/>
        <a:buChar char="–"/>
        <a:defRPr sz="1600">
          <a:solidFill>
            <a:schemeClr val="tx1"/>
          </a:solidFill>
          <a:latin typeface="+mn-lt"/>
          <a:ea typeface="+mn-ea"/>
        </a:defRPr>
      </a:lvl2pPr>
      <a:lvl3pPr marL="719649" indent="-243411" algn="l" rtl="0" eaLnBrk="1" fontAlgn="base" hangingPunct="1">
        <a:lnSpc>
          <a:spcPts val="2200"/>
        </a:lnSpc>
        <a:spcBef>
          <a:spcPts val="0"/>
        </a:spcBef>
        <a:spcAft>
          <a:spcPts val="0"/>
        </a:spcAft>
        <a:buFont typeface="Verdana" panose="020B0604030504040204" pitchFamily="34" charset="0"/>
        <a:buChar char="–"/>
        <a:defRPr sz="1600">
          <a:solidFill>
            <a:schemeClr val="tx1"/>
          </a:solidFill>
          <a:latin typeface="+mn-lt"/>
          <a:ea typeface="+mn-ea"/>
        </a:defRPr>
      </a:lvl3pPr>
      <a:lvl4pPr marL="952476" indent="-244800" algn="l" rtl="0" eaLnBrk="1" fontAlgn="base" hangingPunct="1">
        <a:lnSpc>
          <a:spcPts val="2200"/>
        </a:lnSpc>
        <a:spcBef>
          <a:spcPts val="0"/>
        </a:spcBef>
        <a:spcAft>
          <a:spcPts val="0"/>
        </a:spcAft>
        <a:buFont typeface="Verdana" panose="020B0604030504040204" pitchFamily="34" charset="0"/>
        <a:buChar char="–"/>
        <a:defRPr sz="1600">
          <a:solidFill>
            <a:schemeClr val="tx1"/>
          </a:solidFill>
          <a:latin typeface="+mn-lt"/>
          <a:ea typeface="+mn-ea"/>
        </a:defRPr>
      </a:lvl4pPr>
      <a:lvl5pPr marL="1198003" indent="-245527" algn="l" rtl="0" eaLnBrk="1" fontAlgn="base" hangingPunct="1">
        <a:lnSpc>
          <a:spcPts val="2200"/>
        </a:lnSpc>
        <a:spcBef>
          <a:spcPts val="0"/>
        </a:spcBef>
        <a:spcAft>
          <a:spcPts val="0"/>
        </a:spcAft>
        <a:buFont typeface="Verdana" panose="020B0604030504040204" pitchFamily="34" charset="0"/>
        <a:buChar char="–"/>
        <a:defRPr sz="1600">
          <a:solidFill>
            <a:schemeClr val="tx1"/>
          </a:solidFill>
          <a:latin typeface="+mn-lt"/>
          <a:ea typeface="+mn-ea"/>
        </a:defRPr>
      </a:lvl5pPr>
      <a:lvl6pPr marL="3352716" indent="-304792" algn="l" rtl="0" eaLnBrk="1" fontAlgn="base" hangingPunct="1">
        <a:lnSpc>
          <a:spcPct val="120000"/>
        </a:lnSpc>
        <a:spcBef>
          <a:spcPts val="533"/>
        </a:spcBef>
        <a:spcAft>
          <a:spcPts val="133"/>
        </a:spcAft>
        <a:buChar char="»"/>
        <a:defRPr>
          <a:solidFill>
            <a:schemeClr val="tx1"/>
          </a:solidFill>
          <a:latin typeface="+mn-lt"/>
          <a:ea typeface="+mn-ea"/>
        </a:defRPr>
      </a:lvl6pPr>
      <a:lvl7pPr marL="3962301" indent="-304792" algn="l" rtl="0" eaLnBrk="1" fontAlgn="base" hangingPunct="1">
        <a:lnSpc>
          <a:spcPct val="120000"/>
        </a:lnSpc>
        <a:spcBef>
          <a:spcPts val="533"/>
        </a:spcBef>
        <a:spcAft>
          <a:spcPts val="133"/>
        </a:spcAft>
        <a:buChar char="»"/>
        <a:defRPr>
          <a:solidFill>
            <a:schemeClr val="tx1"/>
          </a:solidFill>
          <a:latin typeface="+mn-lt"/>
          <a:ea typeface="+mn-ea"/>
        </a:defRPr>
      </a:lvl7pPr>
      <a:lvl8pPr marL="4571886" indent="-304792" algn="l" rtl="0" eaLnBrk="1" fontAlgn="base" hangingPunct="1">
        <a:lnSpc>
          <a:spcPct val="120000"/>
        </a:lnSpc>
        <a:spcBef>
          <a:spcPts val="533"/>
        </a:spcBef>
        <a:spcAft>
          <a:spcPts val="133"/>
        </a:spcAft>
        <a:buChar char="»"/>
        <a:defRPr>
          <a:solidFill>
            <a:schemeClr val="tx1"/>
          </a:solidFill>
          <a:latin typeface="+mn-lt"/>
          <a:ea typeface="+mn-ea"/>
        </a:defRPr>
      </a:lvl8pPr>
      <a:lvl9pPr marL="5181470" indent="-304792" algn="l" rtl="0" eaLnBrk="1" fontAlgn="base" hangingPunct="1">
        <a:lnSpc>
          <a:spcPct val="120000"/>
        </a:lnSpc>
        <a:spcBef>
          <a:spcPts val="533"/>
        </a:spcBef>
        <a:spcAft>
          <a:spcPts val="133"/>
        </a:spcAft>
        <a:buChar char="»"/>
        <a:defRPr>
          <a:solidFill>
            <a:schemeClr val="tx1"/>
          </a:solidFill>
          <a:latin typeface="+mn-lt"/>
          <a:ea typeface="+mn-ea"/>
        </a:defRPr>
      </a:lvl9pPr>
    </p:bodyStyle>
    <p:otherStyle>
      <a:defPPr>
        <a:defRPr lang="sv-S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2683E2-9A31-4B47-ACFE-390B6E0AF714}"/>
              </a:ext>
            </a:extLst>
          </p:cNvPr>
          <p:cNvSpPr>
            <a:spLocks noGrp="1"/>
          </p:cNvSpPr>
          <p:nvPr>
            <p:ph type="title"/>
          </p:nvPr>
        </p:nvSpPr>
        <p:spPr>
          <a:xfrm>
            <a:off x="873724" y="822325"/>
            <a:ext cx="10453089" cy="536575"/>
          </a:xfrm>
          <a:prstGeom prst="rect">
            <a:avLst/>
          </a:prstGeom>
        </p:spPr>
        <p:txBody>
          <a:bodyPr vert="horz" lIns="0" tIns="0" rIns="0" bIns="0" rtlCol="0" anchor="b">
            <a:no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81C0710F-3CB3-4F01-9977-A1A69928F1E2}"/>
              </a:ext>
            </a:extLst>
          </p:cNvPr>
          <p:cNvSpPr>
            <a:spLocks noGrp="1"/>
          </p:cNvSpPr>
          <p:nvPr>
            <p:ph type="body" idx="1"/>
          </p:nvPr>
        </p:nvSpPr>
        <p:spPr>
          <a:xfrm>
            <a:off x="873724" y="1557338"/>
            <a:ext cx="10453089" cy="3940176"/>
          </a:xfrm>
          <a:prstGeom prst="rect">
            <a:avLst/>
          </a:prstGeom>
        </p:spPr>
        <p:txBody>
          <a:bodyPr vert="horz" lIns="0" tIns="0" rIns="0" bIns="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a:p>
            <a:pPr lvl="5"/>
            <a:r>
              <a:rPr lang="sv-SE"/>
              <a:t>Nivå 6</a:t>
            </a:r>
          </a:p>
          <a:p>
            <a:pPr lvl="6"/>
            <a:r>
              <a:rPr lang="sv-SE"/>
              <a:t>Nivå 7</a:t>
            </a:r>
          </a:p>
          <a:p>
            <a:pPr lvl="7"/>
            <a:r>
              <a:rPr lang="sv-SE"/>
              <a:t>Nivå 8</a:t>
            </a:r>
          </a:p>
          <a:p>
            <a:pPr lvl="8"/>
            <a:r>
              <a:rPr lang="sv-SE"/>
              <a:t>Nivå 9</a:t>
            </a:r>
          </a:p>
        </p:txBody>
      </p:sp>
      <p:sp>
        <p:nvSpPr>
          <p:cNvPr id="6" name="Platshållare för bildnummer 5">
            <a:extLst>
              <a:ext uri="{FF2B5EF4-FFF2-40B4-BE49-F238E27FC236}">
                <a16:creationId xmlns:a16="http://schemas.microsoft.com/office/drawing/2014/main" id="{37249AA9-CC7D-40E0-9894-3652F2EE8CF5}"/>
              </a:ext>
            </a:extLst>
          </p:cNvPr>
          <p:cNvSpPr>
            <a:spLocks noGrp="1"/>
          </p:cNvSpPr>
          <p:nvPr>
            <p:ph type="sldNum" sz="quarter" idx="4"/>
          </p:nvPr>
        </p:nvSpPr>
        <p:spPr>
          <a:xfrm>
            <a:off x="334963" y="6369051"/>
            <a:ext cx="435770" cy="200024"/>
          </a:xfrm>
          <a:prstGeom prst="rect">
            <a:avLst/>
          </a:prstGeom>
        </p:spPr>
        <p:txBody>
          <a:bodyPr vert="horz" lIns="0" tIns="0" rIns="0" bIns="0" rtlCol="0" anchor="b">
            <a:noAutofit/>
          </a:bodyPr>
          <a:lstStyle>
            <a:lvl1pPr algn="l">
              <a:defRPr sz="1000">
                <a:solidFill>
                  <a:schemeClr val="tx1"/>
                </a:solidFill>
              </a:defRPr>
            </a:lvl1pPr>
          </a:lstStyle>
          <a:p>
            <a:fld id="{AE086683-F536-42AB-ABBC-F4803DFE8DBC}" type="slidenum">
              <a:rPr lang="sv-SE" smtClean="0"/>
              <a:pPr/>
              <a:t>‹#›</a:t>
            </a:fld>
            <a:endParaRPr lang="sv-SE"/>
          </a:p>
        </p:txBody>
      </p:sp>
      <p:sp>
        <p:nvSpPr>
          <p:cNvPr id="4" name="Platshållare för datum 3">
            <a:extLst>
              <a:ext uri="{FF2B5EF4-FFF2-40B4-BE49-F238E27FC236}">
                <a16:creationId xmlns:a16="http://schemas.microsoft.com/office/drawing/2014/main" id="{907D54BB-8EC7-458A-A082-8AF4306364DF}"/>
              </a:ext>
            </a:extLst>
          </p:cNvPr>
          <p:cNvSpPr>
            <a:spLocks noGrp="1"/>
          </p:cNvSpPr>
          <p:nvPr>
            <p:ph type="dt" sz="half" idx="2"/>
          </p:nvPr>
        </p:nvSpPr>
        <p:spPr>
          <a:xfrm>
            <a:off x="873724" y="6369051"/>
            <a:ext cx="767116" cy="200024"/>
          </a:xfrm>
          <a:prstGeom prst="rect">
            <a:avLst/>
          </a:prstGeom>
        </p:spPr>
        <p:txBody>
          <a:bodyPr vert="horz" lIns="0" tIns="0" rIns="0" bIns="0" rtlCol="0" anchor="b">
            <a:noAutofit/>
          </a:bodyPr>
          <a:lstStyle>
            <a:lvl1pPr algn="l">
              <a:defRPr sz="1000">
                <a:solidFill>
                  <a:schemeClr val="tx1"/>
                </a:solidFill>
              </a:defRPr>
            </a:lvl1pPr>
          </a:lstStyle>
          <a:p>
            <a:fld id="{B079A5E4-E3B7-4D88-A3FD-1FB4D814933D}" type="datetime1">
              <a:rPr lang="sv-SE" smtClean="0"/>
              <a:t>2026-05-25</a:t>
            </a:fld>
            <a:endParaRPr lang="sv-SE"/>
          </a:p>
        </p:txBody>
      </p:sp>
      <p:sp>
        <p:nvSpPr>
          <p:cNvPr id="5" name="Platshållare för sidfot 4">
            <a:extLst>
              <a:ext uri="{FF2B5EF4-FFF2-40B4-BE49-F238E27FC236}">
                <a16:creationId xmlns:a16="http://schemas.microsoft.com/office/drawing/2014/main" id="{5C0A3ABB-C906-40E9-AF35-0DB0B3403226}"/>
              </a:ext>
            </a:extLst>
          </p:cNvPr>
          <p:cNvSpPr>
            <a:spLocks noGrp="1"/>
          </p:cNvSpPr>
          <p:nvPr>
            <p:ph type="ftr" sz="quarter" idx="3"/>
          </p:nvPr>
        </p:nvSpPr>
        <p:spPr>
          <a:xfrm>
            <a:off x="1743831" y="6369051"/>
            <a:ext cx="4181317" cy="200024"/>
          </a:xfrm>
          <a:prstGeom prst="rect">
            <a:avLst/>
          </a:prstGeom>
        </p:spPr>
        <p:txBody>
          <a:bodyPr vert="horz" lIns="0" tIns="0" rIns="0" bIns="0" rtlCol="0" anchor="b">
            <a:noAutofit/>
          </a:bodyPr>
          <a:lstStyle>
            <a:lvl1pPr algn="l">
              <a:defRPr sz="1000">
                <a:solidFill>
                  <a:schemeClr val="tx1"/>
                </a:solidFill>
              </a:defRPr>
            </a:lvl1pPr>
          </a:lstStyle>
          <a:p>
            <a:endParaRPr lang="sv-SE"/>
          </a:p>
        </p:txBody>
      </p:sp>
      <p:pic>
        <p:nvPicPr>
          <p:cNvPr id="9" name="Bild 8">
            <a:extLst>
              <a:ext uri="{FF2B5EF4-FFF2-40B4-BE49-F238E27FC236}">
                <a16:creationId xmlns:a16="http://schemas.microsoft.com/office/drawing/2014/main" id="{A845607F-8BE6-AD8F-6770-A897F1E848A3}"/>
              </a:ext>
            </a:extLst>
          </p:cNvPr>
          <p:cNvPicPr>
            <a:picLocks noChangeAspect="1"/>
          </p:cNvPicPr>
          <p:nvPr userDrawn="1"/>
        </p:nvPicPr>
        <p:blipFill>
          <a:blip>
            <a:extLst>
              <a:ext uri="{96DAC541-7B7A-43D3-8B79-37D633B846F1}">
                <asvg:svgBlip xmlns:asvg="http://schemas.microsoft.com/office/drawing/2016/SVG/main" r:embed="rId13"/>
              </a:ext>
            </a:extLst>
          </a:blip>
          <a:stretch>
            <a:fillRect/>
          </a:stretch>
        </p:blipFill>
        <p:spPr>
          <a:xfrm>
            <a:off x="10227469" y="6045770"/>
            <a:ext cx="1770912" cy="646561"/>
          </a:xfrm>
          <a:prstGeom prst="rect">
            <a:avLst/>
          </a:prstGeom>
        </p:spPr>
      </p:pic>
    </p:spTree>
    <p:extLst>
      <p:ext uri="{BB962C8B-B14F-4D97-AF65-F5344CB8AC3E}">
        <p14:creationId xmlns:p14="http://schemas.microsoft.com/office/powerpoint/2010/main" val="3529033244"/>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Lst>
  <p:hf hdr="0"/>
  <p:txStyles>
    <p:titleStyle>
      <a:lvl1pPr algn="l" defTabSz="914400" rtl="0" eaLnBrk="1" latinLnBrk="0" hangingPunct="1">
        <a:lnSpc>
          <a:spcPct val="90000"/>
        </a:lnSpc>
        <a:spcBef>
          <a:spcPct val="0"/>
        </a:spcBef>
        <a:buNone/>
        <a:defRPr sz="3500" b="1" kern="1200" spc="-50" baseline="0">
          <a:solidFill>
            <a:schemeClr val="tx1"/>
          </a:solidFill>
          <a:latin typeface="+mj-lt"/>
          <a:ea typeface="+mj-ea"/>
          <a:cs typeface="+mj-cs"/>
        </a:defRPr>
      </a:lvl1pPr>
    </p:titleStyle>
    <p:bodyStyle>
      <a:lvl1pPr marL="252000" indent="-252000" algn="l" defTabSz="914400" rtl="0" eaLnBrk="1" latinLnBrk="0" hangingPunct="1">
        <a:lnSpc>
          <a:spcPts val="2600"/>
        </a:lnSpc>
        <a:spcBef>
          <a:spcPts val="600"/>
        </a:spcBef>
        <a:spcAft>
          <a:spcPts val="600"/>
        </a:spcAft>
        <a:buFont typeface="Arial" panose="020B0604020202020204" pitchFamily="34" charset="0"/>
        <a:buChar char="•"/>
        <a:defRPr sz="2000" kern="1200">
          <a:solidFill>
            <a:schemeClr val="tx1"/>
          </a:solidFill>
          <a:latin typeface="+mn-lt"/>
          <a:ea typeface="+mn-ea"/>
          <a:cs typeface="+mn-cs"/>
        </a:defRPr>
      </a:lvl1pPr>
      <a:lvl2pPr marL="504000" indent="-180000" algn="l" defTabSz="914400" rtl="0" eaLnBrk="1" latinLnBrk="0" hangingPunct="1">
        <a:lnSpc>
          <a:spcPct val="100000"/>
        </a:lnSpc>
        <a:spcBef>
          <a:spcPts val="0"/>
        </a:spcBef>
        <a:spcAft>
          <a:spcPts val="600"/>
        </a:spcAft>
        <a:buFont typeface="Calibri" panose="020F0502020204030204" pitchFamily="34" charset="0"/>
        <a:buChar char="̶"/>
        <a:defRPr sz="1600" kern="1200">
          <a:solidFill>
            <a:schemeClr val="tx1"/>
          </a:solidFill>
          <a:latin typeface="+mn-lt"/>
          <a:ea typeface="+mn-ea"/>
          <a:cs typeface="+mn-cs"/>
        </a:defRPr>
      </a:lvl2pPr>
      <a:lvl3pPr marL="756000" indent="-180000" algn="l" defTabSz="914400" rtl="0" eaLnBrk="1" latinLnBrk="0" hangingPunct="1">
        <a:lnSpc>
          <a:spcPct val="100000"/>
        </a:lnSpc>
        <a:spcBef>
          <a:spcPts val="0"/>
        </a:spcBef>
        <a:spcAft>
          <a:spcPts val="600"/>
        </a:spcAft>
        <a:buFont typeface="Calibri" panose="020F0502020204030204" pitchFamily="34" charset="0"/>
        <a:buChar char="̶"/>
        <a:defRPr sz="1600" kern="1200">
          <a:solidFill>
            <a:schemeClr val="tx1"/>
          </a:solidFill>
          <a:latin typeface="+mn-lt"/>
          <a:ea typeface="+mn-ea"/>
          <a:cs typeface="+mn-cs"/>
        </a:defRPr>
      </a:lvl3pPr>
      <a:lvl4pPr marL="1008000" indent="-180000" algn="l" defTabSz="914400" rtl="0" eaLnBrk="1" latinLnBrk="0" hangingPunct="1">
        <a:lnSpc>
          <a:spcPct val="100000"/>
        </a:lnSpc>
        <a:spcBef>
          <a:spcPts val="0"/>
        </a:spcBef>
        <a:spcAft>
          <a:spcPts val="600"/>
        </a:spcAft>
        <a:buFont typeface="Calibri" panose="020F0502020204030204" pitchFamily="34" charset="0"/>
        <a:buChar char="̶"/>
        <a:defRPr sz="1400" kern="1200">
          <a:solidFill>
            <a:schemeClr val="tx1"/>
          </a:solidFill>
          <a:latin typeface="+mn-lt"/>
          <a:ea typeface="+mn-ea"/>
          <a:cs typeface="+mn-cs"/>
        </a:defRPr>
      </a:lvl4pPr>
      <a:lvl5pPr marL="1224000" indent="-180000" algn="l" defTabSz="914400" rtl="0" eaLnBrk="1" latinLnBrk="0" hangingPunct="1">
        <a:lnSpc>
          <a:spcPct val="100000"/>
        </a:lnSpc>
        <a:spcBef>
          <a:spcPts val="0"/>
        </a:spcBef>
        <a:spcAft>
          <a:spcPts val="600"/>
        </a:spcAft>
        <a:buFont typeface="Calibri" panose="020F0502020204030204" pitchFamily="34" charset="0"/>
        <a:buChar char="̶"/>
        <a:defRPr sz="1400" kern="1200">
          <a:solidFill>
            <a:schemeClr val="tx1"/>
          </a:solidFill>
          <a:latin typeface="+mn-lt"/>
          <a:ea typeface="+mn-ea"/>
          <a:cs typeface="+mn-cs"/>
        </a:defRPr>
      </a:lvl5pPr>
      <a:lvl6pPr marL="1512000" indent="-180000" algn="l" defTabSz="914400" rtl="0" eaLnBrk="1" latinLnBrk="0" hangingPunct="1">
        <a:lnSpc>
          <a:spcPct val="100000"/>
        </a:lnSpc>
        <a:spcBef>
          <a:spcPts val="0"/>
        </a:spcBef>
        <a:spcAft>
          <a:spcPts val="600"/>
        </a:spcAft>
        <a:buFont typeface="Calibri" panose="020F0502020204030204" pitchFamily="34" charset="0"/>
        <a:buChar char="̶"/>
        <a:defRPr sz="1200" kern="1200">
          <a:solidFill>
            <a:schemeClr val="tx1"/>
          </a:solidFill>
          <a:latin typeface="+mn-lt"/>
          <a:ea typeface="+mn-ea"/>
          <a:cs typeface="+mn-cs"/>
        </a:defRPr>
      </a:lvl6pPr>
      <a:lvl7pPr marL="1764000" indent="-180000" algn="l" defTabSz="914400" rtl="0" eaLnBrk="1" latinLnBrk="0" hangingPunct="1">
        <a:lnSpc>
          <a:spcPct val="100000"/>
        </a:lnSpc>
        <a:spcBef>
          <a:spcPts val="0"/>
        </a:spcBef>
        <a:spcAft>
          <a:spcPts val="600"/>
        </a:spcAft>
        <a:buFont typeface="Calibri" panose="020F0502020204030204" pitchFamily="34" charset="0"/>
        <a:buChar char="̶"/>
        <a:defRPr sz="1200" kern="1200">
          <a:solidFill>
            <a:schemeClr val="tx1"/>
          </a:solidFill>
          <a:latin typeface="+mn-lt"/>
          <a:ea typeface="+mn-ea"/>
          <a:cs typeface="+mn-cs"/>
        </a:defRPr>
      </a:lvl7pPr>
      <a:lvl8pPr marL="2016000" indent="-180000" algn="l" defTabSz="914400" rtl="0" eaLnBrk="1" latinLnBrk="0" hangingPunct="1">
        <a:lnSpc>
          <a:spcPct val="100000"/>
        </a:lnSpc>
        <a:spcBef>
          <a:spcPts val="0"/>
        </a:spcBef>
        <a:spcAft>
          <a:spcPts val="600"/>
        </a:spcAft>
        <a:buFont typeface="Calibri" panose="020F0502020204030204" pitchFamily="34" charset="0"/>
        <a:buChar char="̶"/>
        <a:defRPr sz="1200" kern="1200">
          <a:solidFill>
            <a:schemeClr val="tx1"/>
          </a:solidFill>
          <a:latin typeface="+mn-lt"/>
          <a:ea typeface="+mn-ea"/>
          <a:cs typeface="+mn-cs"/>
        </a:defRPr>
      </a:lvl8pPr>
      <a:lvl9pPr marL="2232000" indent="-180000" algn="l" defTabSz="914400" rtl="0" eaLnBrk="1" latinLnBrk="0" hangingPunct="1">
        <a:lnSpc>
          <a:spcPct val="100000"/>
        </a:lnSpc>
        <a:spcBef>
          <a:spcPts val="0"/>
        </a:spcBef>
        <a:spcAft>
          <a:spcPts val="600"/>
        </a:spcAft>
        <a:buFont typeface="Calibri" panose="020F0502020204030204" pitchFamily="34" charset="0"/>
        <a:buChar char="̶"/>
        <a:defRPr sz="12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44">
          <p15:clr>
            <a:srgbClr val="FF0000"/>
          </p15:clr>
        </p15:guide>
        <p15:guide id="6" pos="3726">
          <p15:clr>
            <a:srgbClr val="FF0000"/>
          </p15:clr>
        </p15:guide>
        <p15:guide id="7" pos="3953">
          <p15:clr>
            <a:srgbClr val="FF0000"/>
          </p15:clr>
        </p15:guide>
        <p15:guide id="12" pos="7135">
          <p15:clr>
            <a:srgbClr val="FF0000"/>
          </p15:clr>
        </p15:guide>
        <p15:guide id="13" orient="horz" pos="181">
          <p15:clr>
            <a:srgbClr val="FF0000"/>
          </p15:clr>
        </p15:guide>
        <p15:guide id="15" orient="horz" pos="518">
          <p15:clr>
            <a:srgbClr val="FF0000"/>
          </p15:clr>
        </p15:guide>
        <p15:guide id="17" orient="horz" pos="856">
          <p15:clr>
            <a:srgbClr val="FF0000"/>
          </p15:clr>
        </p15:guide>
        <p15:guide id="32" orient="horz" pos="3463">
          <p15:clr>
            <a:srgbClr val="FF0000"/>
          </p15:clr>
        </p15:guide>
        <p15:guide id="35" orient="horz" pos="3891">
          <p15:clr>
            <a:srgbClr val="FF0000"/>
          </p15:clr>
        </p15:guide>
        <p15:guide id="36" orient="horz" pos="4138">
          <p15:clr>
            <a:srgbClr val="FF0000"/>
          </p15:clr>
        </p15:guide>
        <p15:guide id="37" orient="horz" pos="981">
          <p15:clr>
            <a:srgbClr val="FF0000"/>
          </p15:clr>
        </p15:guide>
        <p15:guide id="38" pos="211">
          <p15:clr>
            <a:srgbClr val="FF0000"/>
          </p15:clr>
        </p15:guide>
        <p15:guide id="39" pos="7469">
          <p15:clr>
            <a:srgbClr val="FF0000"/>
          </p15:clr>
        </p15:guide>
        <p15:guide id="40" orient="horz" pos="3702">
          <p15:clr>
            <a:srgbClr val="F26B43"/>
          </p15:clr>
        </p15:guide>
        <p15:guide id="41" pos="3840">
          <p15:clr>
            <a:srgbClr val="FF0000"/>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mailto:cosmic@gotland.se" TargetMode="External"/><Relationship Id="rId1" Type="http://schemas.openxmlformats.org/officeDocument/2006/relationships/slideLayout" Target="../slideLayouts/slideLayout53.xml"/></Relationships>
</file>

<file path=ppt/slides/_rels/slide3.xml.rels><?xml version="1.0" encoding="UTF-8" standalone="yes"?>
<Relationships xmlns="http://schemas.openxmlformats.org/package/2006/relationships"><Relationship Id="rId3" Type="http://schemas.openxmlformats.org/officeDocument/2006/relationships/hyperlink" Target="https://vardinformationssystem.regionstockholm.se/pagaende-projekt-inom-generationsskifte-vardens-it2/nytt-huvudjournalsystem/fragor-och-svar-om-det-nya-huvudjournalsystemet/" TargetMode="External"/><Relationship Id="rId2" Type="http://schemas.openxmlformats.org/officeDocument/2006/relationships/hyperlink" Target="https://vardinformationssystem.regionstockholm.se/pagaende-projekt-inom-generationsskifte-vardens-it2/nytt-huvudjournalsystem/apt-material/" TargetMode="External"/><Relationship Id="rId1" Type="http://schemas.openxmlformats.org/officeDocument/2006/relationships/slideLayout" Target="../slideLayouts/slideLayout50.xml"/><Relationship Id="rId4" Type="http://schemas.openxmlformats.org/officeDocument/2006/relationships/hyperlink" Target="https://gotland.se/download/18.296cb56919e4ad98903205ff/1779710932954/Till_Chefspaket%201_Om%20de%20kliniska%20arbetsgrupperna_Nytt-huvudjournalsystem_april-26.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6.xml.rels><?xml version="1.0" encoding="UTF-8" standalone="yes"?>
<Relationships xmlns="http://schemas.openxmlformats.org/package/2006/relationships"><Relationship Id="rId3" Type="http://schemas.openxmlformats.org/officeDocument/2006/relationships/hyperlink" Target="mailto:nytt.huvudjournalsystem.rlk@regionstockholm.se" TargetMode="External"/><Relationship Id="rId2" Type="http://schemas.openxmlformats.org/officeDocument/2006/relationships/hyperlink" Target="https://vardinformationssystem.regionstockholm.se/pagaende-projekt-inom-generationsskifte-vardens-it2/nytt-huvudjournalsystem/" TargetMode="External"/><Relationship Id="rId1" Type="http://schemas.openxmlformats.org/officeDocument/2006/relationships/slideLayout" Target="../slideLayouts/slideLayout50.xml"/><Relationship Id="rId5" Type="http://schemas.openxmlformats.org/officeDocument/2006/relationships/image" Target="../media/image18.png"/><Relationship Id="rId4" Type="http://schemas.openxmlformats.org/officeDocument/2006/relationships/hyperlink" Target="mailto:cosmic@gotland.s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2DA96E02-C8E7-DB9D-C4E1-F7028D1DBDF8}"/>
              </a:ext>
            </a:extLst>
          </p:cNvPr>
          <p:cNvSpPr>
            <a:spLocks noGrp="1"/>
          </p:cNvSpPr>
          <p:nvPr>
            <p:ph type="title"/>
          </p:nvPr>
        </p:nvSpPr>
        <p:spPr/>
        <p:txBody>
          <a:bodyPr/>
          <a:lstStyle/>
          <a:p>
            <a:pPr algn="r"/>
            <a:r>
              <a:rPr lang="sv-SE"/>
              <a:t>Nytt huvudjournalsystem</a:t>
            </a:r>
            <a:br>
              <a:rPr lang="sv-SE"/>
            </a:br>
            <a:r>
              <a:rPr lang="sv-SE" sz="2400" err="1"/>
              <a:t>Chefspaket</a:t>
            </a:r>
            <a:r>
              <a:rPr lang="sv-SE" sz="2400"/>
              <a:t> 1</a:t>
            </a:r>
            <a:endParaRPr lang="sv-SE"/>
          </a:p>
        </p:txBody>
      </p:sp>
      <p:sp>
        <p:nvSpPr>
          <p:cNvPr id="4" name="Underrubrik 3">
            <a:extLst>
              <a:ext uri="{FF2B5EF4-FFF2-40B4-BE49-F238E27FC236}">
                <a16:creationId xmlns:a16="http://schemas.microsoft.com/office/drawing/2014/main" id="{8061C686-2932-42DE-F5B5-C68C35270A66}"/>
              </a:ext>
            </a:extLst>
          </p:cNvPr>
          <p:cNvSpPr>
            <a:spLocks noGrp="1"/>
          </p:cNvSpPr>
          <p:nvPr>
            <p:ph type="subTitle" idx="1"/>
          </p:nvPr>
        </p:nvSpPr>
        <p:spPr/>
        <p:txBody>
          <a:bodyPr/>
          <a:lstStyle/>
          <a:p>
            <a:pPr algn="r"/>
            <a:r>
              <a:rPr lang="sv-SE"/>
              <a:t>Underlag och FAQ </a:t>
            </a:r>
            <a:br>
              <a:rPr lang="sv-SE"/>
            </a:br>
            <a:r>
              <a:rPr lang="sv-SE"/>
              <a:t>April 2026</a:t>
            </a:r>
          </a:p>
        </p:txBody>
      </p:sp>
      <p:sp>
        <p:nvSpPr>
          <p:cNvPr id="5" name="Platshållare för bildnummer 4">
            <a:extLst>
              <a:ext uri="{FF2B5EF4-FFF2-40B4-BE49-F238E27FC236}">
                <a16:creationId xmlns:a16="http://schemas.microsoft.com/office/drawing/2014/main" id="{E41E32D9-D74F-1A1B-ED5A-379EBA78E63D}"/>
              </a:ext>
            </a:extLst>
          </p:cNvPr>
          <p:cNvSpPr>
            <a:spLocks noGrp="1"/>
          </p:cNvSpPr>
          <p:nvPr>
            <p:ph type="sldNum" sz="quarter" idx="12"/>
          </p:nvPr>
        </p:nvSpPr>
        <p:spPr/>
        <p:txBody>
          <a:bodyPr/>
          <a:lstStyle/>
          <a:p>
            <a:fld id="{AE086683-F536-42AB-ABBC-F4803DFE8DBC}" type="slidenum">
              <a:rPr lang="sv-SE" smtClean="0"/>
              <a:t>1</a:t>
            </a:fld>
            <a:endParaRPr lang="sv-SE"/>
          </a:p>
        </p:txBody>
      </p:sp>
      <p:sp>
        <p:nvSpPr>
          <p:cNvPr id="6" name="Platshållare för text 5">
            <a:extLst>
              <a:ext uri="{FF2B5EF4-FFF2-40B4-BE49-F238E27FC236}">
                <a16:creationId xmlns:a16="http://schemas.microsoft.com/office/drawing/2014/main" id="{955406A4-DDA7-3FA2-8CFD-71BDAAD02630}"/>
              </a:ext>
            </a:extLst>
          </p:cNvPr>
          <p:cNvSpPr>
            <a:spLocks noGrp="1"/>
          </p:cNvSpPr>
          <p:nvPr>
            <p:ph type="body" sz="quarter" idx="14"/>
          </p:nvPr>
        </p:nvSpPr>
        <p:spPr/>
        <p:txBody>
          <a:bodyPr/>
          <a:lstStyle/>
          <a:p>
            <a:endParaRPr lang="sv-SE"/>
          </a:p>
        </p:txBody>
      </p:sp>
      <p:pic>
        <p:nvPicPr>
          <p:cNvPr id="10" name="Bildobjekt 9">
            <a:extLst>
              <a:ext uri="{FF2B5EF4-FFF2-40B4-BE49-F238E27FC236}">
                <a16:creationId xmlns:a16="http://schemas.microsoft.com/office/drawing/2014/main" id="{C7C4D257-5EAC-C339-20BD-E0F96C958396}"/>
              </a:ext>
            </a:extLst>
          </p:cNvPr>
          <p:cNvPicPr>
            <a:picLocks noChangeAspect="1"/>
          </p:cNvPicPr>
          <p:nvPr/>
        </p:nvPicPr>
        <p:blipFill>
          <a:blip r:embed="rId2"/>
          <a:stretch>
            <a:fillRect/>
          </a:stretch>
        </p:blipFill>
        <p:spPr>
          <a:xfrm>
            <a:off x="8233177" y="5985516"/>
            <a:ext cx="1665159" cy="645249"/>
          </a:xfrm>
          <a:prstGeom prst="rect">
            <a:avLst/>
          </a:prstGeom>
        </p:spPr>
      </p:pic>
    </p:spTree>
    <p:extLst>
      <p:ext uri="{BB962C8B-B14F-4D97-AF65-F5344CB8AC3E}">
        <p14:creationId xmlns:p14="http://schemas.microsoft.com/office/powerpoint/2010/main" val="35774607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CB4E673-DAE0-7385-220C-1187957CEE84}"/>
              </a:ext>
            </a:extLst>
          </p:cNvPr>
          <p:cNvSpPr>
            <a:spLocks noGrp="1"/>
          </p:cNvSpPr>
          <p:nvPr>
            <p:ph type="title"/>
          </p:nvPr>
        </p:nvSpPr>
        <p:spPr/>
        <p:txBody>
          <a:bodyPr/>
          <a:lstStyle/>
          <a:p>
            <a:r>
              <a:rPr lang="sv-SE" sz="3200"/>
              <a:t>Nu är det dags att börja prata om införandet av Cosmic</a:t>
            </a:r>
          </a:p>
        </p:txBody>
      </p:sp>
      <p:sp>
        <p:nvSpPr>
          <p:cNvPr id="3" name="Platshållare för innehåll 2">
            <a:extLst>
              <a:ext uri="{FF2B5EF4-FFF2-40B4-BE49-F238E27FC236}">
                <a16:creationId xmlns:a16="http://schemas.microsoft.com/office/drawing/2014/main" id="{93985B60-0217-F2CE-A39A-0B31A61E1DEF}"/>
              </a:ext>
            </a:extLst>
          </p:cNvPr>
          <p:cNvSpPr>
            <a:spLocks noGrp="1"/>
          </p:cNvSpPr>
          <p:nvPr>
            <p:ph idx="1"/>
          </p:nvPr>
        </p:nvSpPr>
        <p:spPr/>
        <p:txBody>
          <a:bodyPr/>
          <a:lstStyle/>
          <a:p>
            <a:pPr marL="0" indent="0">
              <a:buNone/>
            </a:pPr>
            <a:r>
              <a:rPr lang="sv-SE" dirty="0"/>
              <a:t>Införandet av det nya huvudjournalsystemet Cosmic är en stor förändring som påverkar de flesta som arbetar i hälso- och sjukvården. För att utvecklingen och införandet av det nya systemet ska falla väl ut, behöver vi alla förstå varför förändringen görs och vad den kommer att innebära för oss som arbetar i vården, för invånare och patienter. Med start i april delar projektet Nytt huvudjournalsystem därför regelbundet ett material med alla verksamheter i Region Stockholm och Region Gotland.</a:t>
            </a:r>
          </a:p>
          <a:p>
            <a:r>
              <a:rPr lang="sv-SE" dirty="0"/>
              <a:t>Som chef är du viktig. Du är förändringsledare, där information och kommunikation är ett av dina verktyg. Därför kommer du regelbundet att få ett </a:t>
            </a:r>
            <a:r>
              <a:rPr lang="sv-SE" dirty="0" err="1"/>
              <a:t>chefspaket</a:t>
            </a:r>
            <a:r>
              <a:rPr lang="sv-SE" dirty="0"/>
              <a:t> som bland annat innehåller inspelade APT-material, svar på frågor du som chef kan tänkas få av dina medarbetare och annat material som stöd i det kommande förändringsarbetet. Vi hoppas att chefspaketet ska vara ett bra stöd för dig!</a:t>
            </a:r>
          </a:p>
          <a:p>
            <a:r>
              <a:rPr lang="sv-SE" dirty="0"/>
              <a:t>Har du frågor, idéer eller funderingar? Tveka inte att höra av dig till:</a:t>
            </a:r>
            <a:r>
              <a:rPr lang="sv-SE" dirty="0">
                <a:cs typeface="Arial"/>
              </a:rPr>
              <a:t> </a:t>
            </a:r>
            <a:r>
              <a:rPr lang="sv-SE" dirty="0">
                <a:cs typeface="Arial"/>
                <a:hlinkClick r:id="rId2"/>
              </a:rPr>
              <a:t>cosmic@gotland.se</a:t>
            </a:r>
            <a:r>
              <a:rPr lang="sv-SE" dirty="0">
                <a:cs typeface="Arial"/>
              </a:rPr>
              <a:t> </a:t>
            </a:r>
            <a:endParaRPr lang="sv-SE" dirty="0"/>
          </a:p>
        </p:txBody>
      </p:sp>
      <p:sp>
        <p:nvSpPr>
          <p:cNvPr id="4" name="Platshållare för bildnummer 3">
            <a:extLst>
              <a:ext uri="{FF2B5EF4-FFF2-40B4-BE49-F238E27FC236}">
                <a16:creationId xmlns:a16="http://schemas.microsoft.com/office/drawing/2014/main" id="{B1904FEC-1A61-20CC-25B7-D4D93055967A}"/>
              </a:ext>
            </a:extLst>
          </p:cNvPr>
          <p:cNvSpPr>
            <a:spLocks noGrp="1"/>
          </p:cNvSpPr>
          <p:nvPr>
            <p:ph type="sldNum" sz="quarter" idx="12"/>
          </p:nvPr>
        </p:nvSpPr>
        <p:spPr/>
        <p:txBody>
          <a:bodyPr/>
          <a:lstStyle/>
          <a:p>
            <a:fld id="{AE086683-F536-42AB-ABBC-F4803DFE8DBC}" type="slidenum">
              <a:rPr lang="sv-SE" smtClean="0"/>
              <a:t>2</a:t>
            </a:fld>
            <a:endParaRPr lang="sv-SE"/>
          </a:p>
        </p:txBody>
      </p:sp>
      <p:sp>
        <p:nvSpPr>
          <p:cNvPr id="5" name="Platshållare för datum 4">
            <a:extLst>
              <a:ext uri="{FF2B5EF4-FFF2-40B4-BE49-F238E27FC236}">
                <a16:creationId xmlns:a16="http://schemas.microsoft.com/office/drawing/2014/main" id="{CB6DECDB-A881-7A4A-2B0B-E0E0FED1FD8D}"/>
              </a:ext>
            </a:extLst>
          </p:cNvPr>
          <p:cNvSpPr>
            <a:spLocks noGrp="1"/>
          </p:cNvSpPr>
          <p:nvPr>
            <p:ph type="dt" sz="half" idx="10"/>
          </p:nvPr>
        </p:nvSpPr>
        <p:spPr/>
        <p:txBody>
          <a:bodyPr/>
          <a:lstStyle/>
          <a:p>
            <a:fld id="{FC8AAF48-3336-400F-900F-252582D459FC}" type="datetime1">
              <a:rPr lang="sv-SE" smtClean="0"/>
              <a:t>2026-05-25</a:t>
            </a:fld>
            <a:endParaRPr lang="sv-SE"/>
          </a:p>
        </p:txBody>
      </p:sp>
      <p:sp>
        <p:nvSpPr>
          <p:cNvPr id="6" name="Platshållare för sidfot 5">
            <a:extLst>
              <a:ext uri="{FF2B5EF4-FFF2-40B4-BE49-F238E27FC236}">
                <a16:creationId xmlns:a16="http://schemas.microsoft.com/office/drawing/2014/main" id="{C93B89C6-2CAF-8C9B-C8C2-83A975077560}"/>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24287462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E1C585-9674-8F73-E15C-7ACCB38CE8DD}"/>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793F0570-DB50-E25A-8E76-D264889B0014}"/>
              </a:ext>
            </a:extLst>
          </p:cNvPr>
          <p:cNvSpPr>
            <a:spLocks noGrp="1"/>
          </p:cNvSpPr>
          <p:nvPr>
            <p:ph type="title"/>
          </p:nvPr>
        </p:nvSpPr>
        <p:spPr>
          <a:xfrm>
            <a:off x="873724" y="822325"/>
            <a:ext cx="10358957" cy="536575"/>
          </a:xfrm>
        </p:spPr>
        <p:txBody>
          <a:bodyPr/>
          <a:lstStyle/>
          <a:p>
            <a:r>
              <a:rPr lang="sv-SE" sz="3600">
                <a:latin typeface="Aptos" panose="020B0004020202020204" pitchFamily="34" charset="0"/>
              </a:rPr>
              <a:t>Materialet i april 2026</a:t>
            </a:r>
            <a:endParaRPr lang="sv-SE"/>
          </a:p>
        </p:txBody>
      </p:sp>
      <p:sp>
        <p:nvSpPr>
          <p:cNvPr id="3" name="Platshållare för innehåll 2">
            <a:extLst>
              <a:ext uri="{FF2B5EF4-FFF2-40B4-BE49-F238E27FC236}">
                <a16:creationId xmlns:a16="http://schemas.microsoft.com/office/drawing/2014/main" id="{12C5B970-2DFA-C53E-B5BC-63E038FC8A44}"/>
              </a:ext>
            </a:extLst>
          </p:cNvPr>
          <p:cNvSpPr>
            <a:spLocks noGrp="1"/>
          </p:cNvSpPr>
          <p:nvPr>
            <p:ph idx="1"/>
          </p:nvPr>
        </p:nvSpPr>
        <p:spPr>
          <a:xfrm>
            <a:off x="873725" y="1698171"/>
            <a:ext cx="10849846" cy="3643850"/>
          </a:xfrm>
        </p:spPr>
        <p:txBody>
          <a:bodyPr/>
          <a:lstStyle/>
          <a:p>
            <a:pPr>
              <a:lnSpc>
                <a:spcPct val="100000"/>
              </a:lnSpc>
              <a:buFont typeface="Wingdings" panose="05000000000000000000" pitchFamily="2" charset="2"/>
              <a:buChar char="§"/>
            </a:pPr>
            <a:r>
              <a:rPr lang="sv-SE" sz="1600" dirty="0"/>
              <a:t>APT-material 1</a:t>
            </a:r>
            <a:br>
              <a:rPr lang="sv-SE" sz="1600" dirty="0"/>
            </a:br>
            <a:r>
              <a:rPr lang="sv-SE" sz="1600" dirty="0"/>
              <a:t>Erik </a:t>
            </a:r>
            <a:r>
              <a:rPr lang="sv-SE" sz="1600" dirty="0" err="1"/>
              <a:t>Sköldenberg</a:t>
            </a:r>
            <a:r>
              <a:rPr lang="sv-SE" sz="1600" dirty="0"/>
              <a:t>, Chefläkare vårdens IT, berättar om det kommande införandet av Cosmic och vad som händer framöver.</a:t>
            </a:r>
            <a:br>
              <a:rPr lang="sv-SE" sz="1600" dirty="0"/>
            </a:br>
            <a:r>
              <a:rPr lang="sv-SE" sz="1600" dirty="0">
                <a:hlinkClick r:id="rId2"/>
              </a:rPr>
              <a:t>Klicka på denna länk till APT-materialet på Region Gotland och Region Stockholms gemensamma huvudsida för projektet</a:t>
            </a:r>
            <a:endParaRPr lang="sv-SE" sz="1600" dirty="0"/>
          </a:p>
          <a:p>
            <a:pPr>
              <a:lnSpc>
                <a:spcPct val="100000"/>
              </a:lnSpc>
              <a:buFont typeface="Wingdings" panose="05000000000000000000" pitchFamily="2" charset="2"/>
              <a:buChar char="§"/>
            </a:pPr>
            <a:r>
              <a:rPr lang="sv-SE" sz="1600" dirty="0"/>
              <a:t>FAQ (Vanliga frågor och svar)</a:t>
            </a:r>
            <a:br>
              <a:rPr lang="sv-SE" sz="1600" dirty="0"/>
            </a:br>
            <a:r>
              <a:rPr lang="sv-SE" sz="1600" dirty="0"/>
              <a:t>Svar på frågor som kan komma från medarbetare och kollegor.</a:t>
            </a:r>
            <a:br>
              <a:rPr lang="sv-SE" sz="1600" dirty="0"/>
            </a:br>
            <a:r>
              <a:rPr lang="sv-SE" sz="1600" dirty="0">
                <a:hlinkClick r:id="rId3"/>
              </a:rPr>
              <a:t>Klicka på denna länk till FAQ på Region Gotland och Region Stockholms gemensamma huvudsida för projektet</a:t>
            </a:r>
            <a:endParaRPr lang="sv-SE" sz="1600" dirty="0"/>
          </a:p>
          <a:p>
            <a:pPr>
              <a:lnSpc>
                <a:spcPct val="100000"/>
              </a:lnSpc>
              <a:buFont typeface="Wingdings" panose="05000000000000000000" pitchFamily="2" charset="2"/>
              <a:buChar char="§"/>
            </a:pPr>
            <a:r>
              <a:rPr lang="sv-SE" sz="1600" dirty="0"/>
              <a:t>Presentation av de arbetsgrupper som pågår i projektet just nu</a:t>
            </a:r>
            <a:br>
              <a:rPr lang="sv-SE" sz="1600" dirty="0"/>
            </a:br>
            <a:r>
              <a:rPr lang="sv-SE" sz="1600" dirty="0"/>
              <a:t>Har du en medarbetare som är som klippt och skuren att ingå i en arbets- eller referensgrupp framöver? Kontakta din lokala projektledare</a:t>
            </a:r>
            <a:r>
              <a:rPr lang="sv-SE" sz="1600"/>
              <a:t>. </a:t>
            </a:r>
            <a:br>
              <a:rPr lang="sv-SE" sz="1600"/>
            </a:br>
            <a:r>
              <a:rPr lang="sv-SE" sz="1600">
                <a:hlinkClick r:id="rId4"/>
              </a:rPr>
              <a:t>Klicka </a:t>
            </a:r>
            <a:r>
              <a:rPr lang="sv-SE" sz="1600" dirty="0">
                <a:hlinkClick r:id="rId4"/>
              </a:rPr>
              <a:t>på denna länk till presentation av arbetsgrupperna som pågår just nu</a:t>
            </a:r>
            <a:endParaRPr lang="sv-SE" sz="1600" dirty="0"/>
          </a:p>
          <a:p>
            <a:pPr marL="0" indent="0">
              <a:lnSpc>
                <a:spcPct val="100000"/>
              </a:lnSpc>
              <a:buNone/>
            </a:pPr>
            <a:endParaRPr lang="sv-SE" sz="1600" dirty="0"/>
          </a:p>
        </p:txBody>
      </p:sp>
    </p:spTree>
    <p:extLst>
      <p:ext uri="{BB962C8B-B14F-4D97-AF65-F5344CB8AC3E}">
        <p14:creationId xmlns:p14="http://schemas.microsoft.com/office/powerpoint/2010/main" val="37303534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D1500-E56C-383B-FA2E-9543DE3FF1C2}"/>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077BCD9A-AC0F-FDB2-D0E8-599A026BD9C1}"/>
              </a:ext>
            </a:extLst>
          </p:cNvPr>
          <p:cNvSpPr>
            <a:spLocks noGrp="1"/>
          </p:cNvSpPr>
          <p:nvPr>
            <p:ph type="title"/>
          </p:nvPr>
        </p:nvSpPr>
        <p:spPr>
          <a:xfrm>
            <a:off x="873724" y="822325"/>
            <a:ext cx="10358957" cy="536575"/>
          </a:xfrm>
        </p:spPr>
        <p:txBody>
          <a:bodyPr/>
          <a:lstStyle/>
          <a:p>
            <a:r>
              <a:rPr lang="sv-SE" sz="3600">
                <a:latin typeface="Aptos" panose="020B0004020202020204" pitchFamily="34" charset="0"/>
              </a:rPr>
              <a:t>Snabba fakta: det här behöver alla veta april 2026</a:t>
            </a:r>
            <a:endParaRPr lang="sv-SE"/>
          </a:p>
        </p:txBody>
      </p:sp>
      <p:sp>
        <p:nvSpPr>
          <p:cNvPr id="3" name="Platshållare för innehåll 2">
            <a:extLst>
              <a:ext uri="{FF2B5EF4-FFF2-40B4-BE49-F238E27FC236}">
                <a16:creationId xmlns:a16="http://schemas.microsoft.com/office/drawing/2014/main" id="{10B0C4B1-0A55-A9E8-6E76-F501FCC9EEDF}"/>
              </a:ext>
            </a:extLst>
          </p:cNvPr>
          <p:cNvSpPr>
            <a:spLocks noGrp="1"/>
          </p:cNvSpPr>
          <p:nvPr>
            <p:ph idx="1"/>
          </p:nvPr>
        </p:nvSpPr>
        <p:spPr>
          <a:xfrm>
            <a:off x="873725" y="1698171"/>
            <a:ext cx="10849846" cy="4337504"/>
          </a:xfrm>
        </p:spPr>
        <p:txBody>
          <a:bodyPr/>
          <a:lstStyle/>
          <a:p>
            <a:pPr>
              <a:lnSpc>
                <a:spcPct val="100000"/>
              </a:lnSpc>
              <a:buFont typeface="Wingdings" panose="05000000000000000000" pitchFamily="2" charset="2"/>
              <a:buChar char="§"/>
            </a:pPr>
            <a:r>
              <a:rPr lang="sv-SE" sz="1800" dirty="0"/>
              <a:t>Arbetet för att införa det nya huvudjournalsystemet Cosmic startar på allvar våren 2026.</a:t>
            </a:r>
          </a:p>
          <a:p>
            <a:pPr>
              <a:lnSpc>
                <a:spcPct val="100000"/>
              </a:lnSpc>
              <a:buFont typeface="Wingdings" panose="05000000000000000000" pitchFamily="2" charset="2"/>
              <a:buChar char="§"/>
            </a:pPr>
            <a:r>
              <a:rPr lang="sv-SE" sz="1800" dirty="0"/>
              <a:t>Region Stockholm och Region Gotland ska inte införa samma version av Cosmic som har införts i andra </a:t>
            </a:r>
            <a:r>
              <a:rPr lang="sv-SE" sz="1800"/>
              <a:t>regioner.</a:t>
            </a:r>
            <a:endParaRPr lang="sv-SE" sz="1800" dirty="0"/>
          </a:p>
          <a:p>
            <a:pPr fontAlgn="base">
              <a:lnSpc>
                <a:spcPct val="100000"/>
              </a:lnSpc>
              <a:spcBef>
                <a:spcPts val="0"/>
              </a:spcBef>
              <a:spcAft>
                <a:spcPts val="0"/>
              </a:spcAft>
              <a:buFont typeface="Wingdings" panose="05000000000000000000" pitchFamily="2" charset="2"/>
              <a:buChar char="§"/>
            </a:pPr>
            <a:r>
              <a:rPr lang="sv-SE" sz="1800" dirty="0"/>
              <a:t>Arbetet för att utforma Region Stockholm och Region Gotlands version av Cosmic börjar med en behovsanalys och till hösten kommer en grundversion av Cosmic att vara på plats. Utifrån den här grundversion arbetar vi vidare tillsammans med verksamheten för att stegvis utveckla, anpassa och testa huvudjournalsystemet.</a:t>
            </a:r>
          </a:p>
          <a:p>
            <a:pPr marL="0" indent="0" fontAlgn="base">
              <a:lnSpc>
                <a:spcPct val="100000"/>
              </a:lnSpc>
              <a:spcBef>
                <a:spcPts val="0"/>
              </a:spcBef>
              <a:spcAft>
                <a:spcPts val="0"/>
              </a:spcAft>
              <a:buNone/>
            </a:pPr>
            <a:endParaRPr lang="sv-SE" sz="1800" dirty="0"/>
          </a:p>
          <a:p>
            <a:pPr fontAlgn="base">
              <a:lnSpc>
                <a:spcPct val="100000"/>
              </a:lnSpc>
              <a:spcBef>
                <a:spcPts val="0"/>
              </a:spcBef>
              <a:spcAft>
                <a:spcPts val="0"/>
              </a:spcAft>
              <a:buFont typeface="Wingdings" panose="05000000000000000000" pitchFamily="2" charset="2"/>
              <a:buChar char="§"/>
            </a:pPr>
            <a:r>
              <a:rPr lang="sv-SE" sz="1800" dirty="0"/>
              <a:t>Hur Cosmic byggs upp avgör hur systemet fungerar i vardagen.  Därför utgår arbetet från tydliga riktlinjer (</a:t>
            </a:r>
            <a:r>
              <a:rPr lang="sv-SE" sz="1800" dirty="0" err="1"/>
              <a:t>konfigurationsprinciper</a:t>
            </a:r>
            <a:r>
              <a:rPr lang="sv-SE" sz="1800" dirty="0"/>
              <a:t>) som stöd i olika vägval, till exempel kring arbetsflöden och hur informationen ska struktureras för att systemet stödja patientmötet.</a:t>
            </a:r>
            <a:br>
              <a:rPr lang="sv-SE" sz="1800" dirty="0"/>
            </a:br>
            <a:endParaRPr lang="sv-SE" sz="1800" dirty="0"/>
          </a:p>
          <a:p>
            <a:pPr marL="0" indent="0">
              <a:lnSpc>
                <a:spcPct val="100000"/>
              </a:lnSpc>
              <a:buNone/>
            </a:pPr>
            <a:endParaRPr lang="sv-SE" sz="1600" dirty="0"/>
          </a:p>
          <a:p>
            <a:pPr marL="0" indent="0">
              <a:lnSpc>
                <a:spcPct val="100000"/>
              </a:lnSpc>
              <a:buNone/>
            </a:pPr>
            <a:endParaRPr lang="sv-SE" sz="1600" dirty="0"/>
          </a:p>
        </p:txBody>
      </p:sp>
    </p:spTree>
    <p:extLst>
      <p:ext uri="{BB962C8B-B14F-4D97-AF65-F5344CB8AC3E}">
        <p14:creationId xmlns:p14="http://schemas.microsoft.com/office/powerpoint/2010/main" val="26129213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9345E4-4FD7-212E-F722-B47C5F9A3CD6}"/>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19D22C57-E963-BE27-DE4E-C80763B62104}"/>
              </a:ext>
            </a:extLst>
          </p:cNvPr>
          <p:cNvSpPr>
            <a:spLocks noGrp="1"/>
          </p:cNvSpPr>
          <p:nvPr>
            <p:ph type="title"/>
          </p:nvPr>
        </p:nvSpPr>
        <p:spPr>
          <a:xfrm>
            <a:off x="873724" y="822325"/>
            <a:ext cx="10358957" cy="536575"/>
          </a:xfrm>
        </p:spPr>
        <p:txBody>
          <a:bodyPr/>
          <a:lstStyle/>
          <a:p>
            <a:r>
              <a:rPr lang="sv-SE" sz="3600">
                <a:latin typeface="Aptos" panose="020B0004020202020204" pitchFamily="34" charset="0"/>
              </a:rPr>
              <a:t>Snabba fakta: det här behöver alla veta april 2026</a:t>
            </a:r>
            <a:endParaRPr lang="sv-SE"/>
          </a:p>
        </p:txBody>
      </p:sp>
      <p:sp>
        <p:nvSpPr>
          <p:cNvPr id="3" name="Platshållare för innehåll 2">
            <a:extLst>
              <a:ext uri="{FF2B5EF4-FFF2-40B4-BE49-F238E27FC236}">
                <a16:creationId xmlns:a16="http://schemas.microsoft.com/office/drawing/2014/main" id="{20088843-C55E-79FE-BD23-F1C927006D5D}"/>
              </a:ext>
            </a:extLst>
          </p:cNvPr>
          <p:cNvSpPr>
            <a:spLocks noGrp="1"/>
          </p:cNvSpPr>
          <p:nvPr>
            <p:ph idx="1"/>
          </p:nvPr>
        </p:nvSpPr>
        <p:spPr>
          <a:xfrm>
            <a:off x="873725" y="1698171"/>
            <a:ext cx="10849846" cy="4337504"/>
          </a:xfrm>
        </p:spPr>
        <p:txBody>
          <a:bodyPr vert="horz" lIns="0" tIns="0" rIns="0" bIns="0" rtlCol="0" anchor="t">
            <a:noAutofit/>
          </a:bodyPr>
          <a:lstStyle/>
          <a:p>
            <a:pPr>
              <a:lnSpc>
                <a:spcPct val="100000"/>
              </a:lnSpc>
              <a:buFont typeface="Wingdings" panose="05000000000000000000" pitchFamily="2" charset="2"/>
              <a:buChar char="§"/>
            </a:pPr>
            <a:r>
              <a:rPr lang="sv-SE"/>
              <a:t>Utifrån ett patientsäkerhetsperspektiv ska Cosmic utformas för att: </a:t>
            </a:r>
            <a:br>
              <a:rPr lang="sv-SE"/>
            </a:br>
            <a:r>
              <a:rPr lang="sv-SE"/>
              <a:t>- Ge tillgång till rätt information i rätt situation </a:t>
            </a:r>
            <a:br>
              <a:rPr lang="sv-SE"/>
            </a:br>
            <a:r>
              <a:rPr lang="sv-SE"/>
              <a:t>- Upplevas som lätt att använda. </a:t>
            </a:r>
            <a:br>
              <a:rPr lang="sv-SE"/>
            </a:br>
            <a:r>
              <a:rPr lang="sv-SE"/>
              <a:t>- Stödja patientmötet. </a:t>
            </a:r>
            <a:br>
              <a:rPr lang="sv-SE"/>
            </a:br>
            <a:r>
              <a:rPr lang="sv-SE"/>
              <a:t>- Möta lagkrav och säkerhetskrav utan att skapa onödiga hinder. </a:t>
            </a:r>
            <a:br>
              <a:rPr lang="sv-SE"/>
            </a:br>
            <a:r>
              <a:rPr lang="sv-SE"/>
              <a:t>- Göra det möjligt att vidareutveckla systemet med funktioner, digitala tjänster och AI-verktyg.  </a:t>
            </a:r>
          </a:p>
          <a:p>
            <a:pPr>
              <a:lnSpc>
                <a:spcPct val="100000"/>
              </a:lnSpc>
              <a:buFont typeface="Wingdings" panose="05000000000000000000" pitchFamily="2" charset="2"/>
              <a:buChar char="§"/>
            </a:pPr>
            <a:r>
              <a:rPr lang="sv-SE"/>
              <a:t>Dokumentation, läkemedel, remisser och uppföljning ska hänga ihop på ett tydligare sätt än i dagens system och det ska vara lättare att hitta, dela och använda information mellan vårdgivare. </a:t>
            </a:r>
          </a:p>
          <a:p>
            <a:pPr marL="251460" indent="-251460">
              <a:lnSpc>
                <a:spcPct val="100000"/>
              </a:lnSpc>
              <a:buFont typeface="Wingdings" panose="05000000000000000000" pitchFamily="2" charset="2"/>
              <a:buChar char="§"/>
            </a:pPr>
            <a:r>
              <a:rPr lang="sv-SE"/>
              <a:t>Översikterna ska ge en mer samlad bild av patienten, samtidigt som det fortsatt är möjligt att göra egna anpassningar och till exempel skapa översikter och mallar.</a:t>
            </a:r>
          </a:p>
          <a:p>
            <a:pPr>
              <a:lnSpc>
                <a:spcPct val="100000"/>
              </a:lnSpc>
              <a:buFont typeface="Wingdings" panose="05000000000000000000" pitchFamily="2" charset="2"/>
              <a:buChar char="§"/>
            </a:pPr>
            <a:r>
              <a:rPr lang="sv-SE"/>
              <a:t>Tidplanen är preliminär.</a:t>
            </a:r>
          </a:p>
        </p:txBody>
      </p:sp>
    </p:spTree>
    <p:extLst>
      <p:ext uri="{BB962C8B-B14F-4D97-AF65-F5344CB8AC3E}">
        <p14:creationId xmlns:p14="http://schemas.microsoft.com/office/powerpoint/2010/main" val="27795578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00805-804D-271E-5307-80AB5E4BB71D}"/>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1618B85F-17FB-34EC-25D8-6A89BADD6DD6}"/>
              </a:ext>
            </a:extLst>
          </p:cNvPr>
          <p:cNvSpPr>
            <a:spLocks noGrp="1"/>
          </p:cNvSpPr>
          <p:nvPr>
            <p:ph type="title"/>
          </p:nvPr>
        </p:nvSpPr>
        <p:spPr>
          <a:xfrm>
            <a:off x="873725" y="822325"/>
            <a:ext cx="7928752" cy="536575"/>
          </a:xfrm>
        </p:spPr>
        <p:txBody>
          <a:bodyPr/>
          <a:lstStyle/>
          <a:p>
            <a:r>
              <a:rPr lang="sv-SE" sz="3600">
                <a:latin typeface="Aptos" panose="020B0004020202020204" pitchFamily="34" charset="0"/>
              </a:rPr>
              <a:t>Nästa steg</a:t>
            </a:r>
            <a:endParaRPr lang="sv-SE"/>
          </a:p>
        </p:txBody>
      </p:sp>
      <p:sp>
        <p:nvSpPr>
          <p:cNvPr id="3" name="Platshållare för innehåll 2">
            <a:extLst>
              <a:ext uri="{FF2B5EF4-FFF2-40B4-BE49-F238E27FC236}">
                <a16:creationId xmlns:a16="http://schemas.microsoft.com/office/drawing/2014/main" id="{4EF5BBFF-554B-C6EC-38A6-D402A0A66F1A}"/>
              </a:ext>
            </a:extLst>
          </p:cNvPr>
          <p:cNvSpPr>
            <a:spLocks noGrp="1"/>
          </p:cNvSpPr>
          <p:nvPr>
            <p:ph idx="1"/>
          </p:nvPr>
        </p:nvSpPr>
        <p:spPr>
          <a:xfrm>
            <a:off x="873724" y="1557336"/>
            <a:ext cx="6297097" cy="4852989"/>
          </a:xfrm>
        </p:spPr>
        <p:txBody>
          <a:bodyPr/>
          <a:lstStyle/>
          <a:p>
            <a:r>
              <a:rPr lang="sv-SE" dirty="0"/>
              <a:t>Nästa chefpaket delas med alla verksamheter i månadsskiftet maj/juni.</a:t>
            </a:r>
          </a:p>
          <a:p>
            <a:r>
              <a:rPr lang="sv-SE" dirty="0"/>
              <a:t>Samlad information om projektet finns på hemsidan: </a:t>
            </a:r>
            <a:r>
              <a:rPr lang="sv-SE" dirty="0">
                <a:hlinkClick r:id="rId2"/>
              </a:rPr>
              <a:t>Nytt huvudjournalsystem – Vårdinformationssystem</a:t>
            </a:r>
            <a:endParaRPr lang="sv-SE" dirty="0"/>
          </a:p>
          <a:p>
            <a:r>
              <a:rPr lang="sv-SE" dirty="0"/>
              <a:t>Frågor, synpunkter och förslag kring chefspaketet skickas till: </a:t>
            </a:r>
            <a:br>
              <a:rPr lang="sv-SE" dirty="0"/>
            </a:br>
            <a:r>
              <a:rPr lang="sv-SE" dirty="0">
                <a:hlinkClick r:id="rId3"/>
              </a:rPr>
              <a:t>nytt.huvudjournalsystem.rlk@regionstockholm.se</a:t>
            </a:r>
            <a:endParaRPr lang="sv-SE" dirty="0"/>
          </a:p>
          <a:p>
            <a:r>
              <a:rPr lang="sv-SE" dirty="0"/>
              <a:t>Frågor, synpunkter eller förslag kring det lokala projektet </a:t>
            </a:r>
            <a:r>
              <a:rPr lang="sv-SE"/>
              <a:t>på Gotland:</a:t>
            </a:r>
            <a:br>
              <a:rPr lang="sv-SE" dirty="0"/>
            </a:br>
            <a:r>
              <a:rPr lang="sv-SE" err="1">
                <a:hlinkClick r:id="rId4"/>
              </a:rPr>
              <a:t>cosmic</a:t>
            </a:r>
            <a:r>
              <a:rPr lang="sv-SE">
                <a:hlinkClick r:id="rId4"/>
              </a:rPr>
              <a:t>@gotland.se</a:t>
            </a:r>
            <a:r>
              <a:rPr lang="sv-SE"/>
              <a:t> </a:t>
            </a:r>
            <a:endParaRPr lang="sv-SE" dirty="0"/>
          </a:p>
          <a:p>
            <a:endParaRPr lang="sv-SE" dirty="0"/>
          </a:p>
          <a:p>
            <a:pPr marL="0" indent="0">
              <a:buNone/>
            </a:pPr>
            <a:endParaRPr lang="sv-SE" sz="1800" dirty="0">
              <a:latin typeface="Aptos" panose="020B0004020202020204" pitchFamily="34" charset="0"/>
            </a:endParaRPr>
          </a:p>
          <a:p>
            <a:endParaRPr lang="sv-SE" sz="1800" dirty="0">
              <a:latin typeface="Aptos" panose="020B0004020202020204" pitchFamily="34" charset="0"/>
            </a:endParaRPr>
          </a:p>
          <a:p>
            <a:endParaRPr lang="sv-SE" sz="1800" dirty="0">
              <a:latin typeface="Aptos" panose="020B0004020202020204" pitchFamily="34" charset="0"/>
            </a:endParaRPr>
          </a:p>
          <a:p>
            <a:pPr marL="0" indent="0">
              <a:buNone/>
            </a:pPr>
            <a:endParaRPr lang="sv-SE" dirty="0"/>
          </a:p>
        </p:txBody>
      </p:sp>
      <p:pic>
        <p:nvPicPr>
          <p:cNvPr id="5" name="Bildobjekt 4">
            <a:extLst>
              <a:ext uri="{FF2B5EF4-FFF2-40B4-BE49-F238E27FC236}">
                <a16:creationId xmlns:a16="http://schemas.microsoft.com/office/drawing/2014/main" id="{BCF71FED-EEB5-FED4-8332-123A5A8C5B23}"/>
              </a:ext>
            </a:extLst>
          </p:cNvPr>
          <p:cNvPicPr>
            <a:picLocks noChangeAspect="1"/>
          </p:cNvPicPr>
          <p:nvPr/>
        </p:nvPicPr>
        <p:blipFill>
          <a:blip r:embed="rId5"/>
          <a:stretch>
            <a:fillRect/>
          </a:stretch>
        </p:blipFill>
        <p:spPr>
          <a:xfrm>
            <a:off x="7539766" y="1819261"/>
            <a:ext cx="4020176" cy="3219477"/>
          </a:xfrm>
          <a:prstGeom prst="rect">
            <a:avLst/>
          </a:prstGeom>
        </p:spPr>
      </p:pic>
    </p:spTree>
    <p:extLst>
      <p:ext uri="{BB962C8B-B14F-4D97-AF65-F5344CB8AC3E}">
        <p14:creationId xmlns:p14="http://schemas.microsoft.com/office/powerpoint/2010/main" val="47591672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MPOWERCHARTSPROPERTIES_A_0" val="AAAAAAH//////////wEAAAAAAAAAAAAAACoqIFRoaXMgaXMgYSBMaXRlREIgZmlsZSAqKgcE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wcBAQEBAQEBAQEBAQEBAQMAAAAAAAAAAwAAAAMAAAAA/////wUAwgsAAAAAAAAAAAAAIAD///////////////8AAAD///////////////8DAAAAAgD///////8DAAAAAgD///////8DAAAAAgD///////8DAAAAAgD///////8DAAAAAgD///////8DAAAAAgD///////8DAAAAAgD///////////////////////////////////////////////////////////////////////////////////////////////////////////////////////////////////////////////////////////////////////////////////////////////////////////////////////////////////////////////////////////////////////////////////////////////////////////////////////////////////////////////////////////////////////////////////////////////////////////////8BACAA////////////////AAAO////////AwAAAAQA////////////////////////////////////////////////////////////////////////////////////////////////////////////////////////////////////////////////////////////////////////////////////////////////////////////////////////////////////////////////////////////////////////////////////////////////////////////////////////////////////////////////////////////////////////////////////////////////////////////////////////////////////////////////////////////////////////////////////////////////////////////////////////AgAHAP///////wUAAAACABAAC8FWSlqx60JHodxRhaV6MfIEAAAAAAADAAAAAAADAAAAAwADAAAAAAADAAAAAwADAAAAAAD///////8DAAAAAAD///////8DAAAAAAD///////8DAAAAAAD///////8DAAAAAAD///////8DAAIA////////BQAAAAMAEAALVl7o7PpiWU2CQhEP6V5+TQQAAAABAAMAAAACAAMAAAAEAAMAAAACAP///////wQAAQD///////8FAAAABAAQAAtv4639lXgeQq1+Wf35GVpzBAAAAAIAAwAAAAMAAw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AMOAAAAAAAAAAAAAP////+DAIMAAAAFX2lkABAAAAAEwVZKWrHrQkeh3FGFpXox8gNEYXRhABsAAAAETGlua2VkU2hhcGVEYXRhAAUAAAAAAAJOYW1lABkAAABMaW5rZWRTaGFwZXNEYXRhUHJvcGVydHkAEFZlcnNpb24AAQAAAAlMYXN0V3JpdGUAb6dICJsBAAAAAQD/////gwCDAAAABV9pZAAQAAAABFZe6Oz6YllNgkIRD+lefk0DRGF0YQAbAAAABExpbmtlZFNoYXBlRGF0YQAFAAAAAAACTmFtZQAZAAAATGlua2VkU2hhcGVzRGF0YVByb3BlcnR5ABBWZXJzaW9uAAAAAAAJTGFzdFdyaXRlAD+nSAibAQAAAAIA/////8YAxgAAAAVfaWQAEAAAAARv4639lXgeQq1+Wf35GVpzA0RhdGEAUwAAAAhQcmVzZW50YXRpb25TY2FubmVkRm9yTGlua2VkU2hhcGVzAAACTnVtYmVyRm9ybWF0U2VwYXJhdG9yTW9kZQAKAAAAQXV0b21hdGljAAACTmFtZQAkAAAATGlua2VkU2hhcGVQcmVzZW50YXRpb25TZXR0aW5nc0RhdGEAEFZlcnNpb24AAAAAAAlMYXN0V3JpdGUAb6dICJsB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CZCwAAAAAAAAAAAAAgAf///////////////wAAAP///////////////wUAAAAEAP///////wUAAAADAP///////wUAAAACAP///////wUAAAACAP///////wUAAAACAP///////wUAAAACAP///////wUAAAACAP///////////////////////////////////////////////////////////////////////////////////////////////////////////////////////////////////////////////////////////////////////////////////////////////////////////////////////////////////////////////////////////////////////////////////////////////////////////////////////////////////////////////////////////////////////////////////////////////////////////////wEAIAH///////////////8AAA7///////8FAAAAAgD///////////////////////////////////////////////////////////////////////////////////////////////////////////////////////////////////////////////////////////////////////////////////////////////////////////////////////////////////////////////////////////////////////////////////////////////////////////////////////////////////////////////////////////////////////////////////////////////////////////////////////////////////////////////////////////////////////////////////////////////////////////////////////8CAAcBAwAAAAIA////////GgAGTGlua2VkU2hhcGVzRGF0YVByb3BlcnR5XzEEAAAAAAAFAAAAAwAFAAAAAQAFAAAAAwD///////8FAAAAAAD///////8FAAAAAAD///////8FAAAAAAD///////8FAAAAAAD///////8FAAAAAAD///////8DAAIBAwAAAAMA////////GgAGTGlua2VkU2hhcGVzRGF0YVByb3BlcnR5XzAEAAAAAQAFAAAABAAFAAAAAgAFAAAAAAAFAAAAAgAEAAEBAwAAAAQA////////JQAGTGlua2VkU2hhcGVQcmVzZW50YXRpb25TZXR0aW5nc0RhdGFfMAQAAAACAAUAAAAAAAUAAAAD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A"/>
  <p:tag name="EMPOWERCHARTSPROPERTIES_LASTWRITEDATE" val="639009673378660138"/>
  <p:tag name="EMPOWERCHARTSPROPERTIES_A_LENGTH" val="24576"/>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gB6PObjU0D8kvNsTzPU_dQ"/>
</p:tagLst>
</file>

<file path=ppt/theme/theme1.xml><?xml version="1.0" encoding="utf-8"?>
<a:theme xmlns:a="http://schemas.openxmlformats.org/drawingml/2006/main" name="Region Stockholm">
  <a:themeElements>
    <a:clrScheme name="Region Stockholm - Blå">
      <a:dk1>
        <a:sysClr val="windowText" lastClr="000000"/>
      </a:dk1>
      <a:lt1>
        <a:sysClr val="window" lastClr="FFFFFF"/>
      </a:lt1>
      <a:dk2>
        <a:srgbClr val="404040"/>
      </a:dk2>
      <a:lt2>
        <a:srgbClr val="F8F7F6"/>
      </a:lt2>
      <a:accent1>
        <a:srgbClr val="002D5A"/>
      </a:accent1>
      <a:accent2>
        <a:srgbClr val="00538F"/>
      </a:accent2>
      <a:accent3>
        <a:srgbClr val="00AEEF"/>
      </a:accent3>
      <a:accent4>
        <a:srgbClr val="646E72"/>
      </a:accent4>
      <a:accent5>
        <a:srgbClr val="89D4FA"/>
      </a:accent5>
      <a:accent6>
        <a:srgbClr val="E7F3F9"/>
      </a:accent6>
      <a:hlink>
        <a:srgbClr val="00AEEF"/>
      </a:hlink>
      <a:folHlink>
        <a:srgbClr val="00538F"/>
      </a:folHlink>
    </a:clrScheme>
    <a:fontScheme name="Region Stockholm">
      <a:majorFont>
        <a:latin typeface="Aptos"/>
        <a:ea typeface=""/>
        <a:cs typeface=""/>
      </a:majorFont>
      <a:minorFont>
        <a:latin typeface="Apt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bIns="108000" rtlCol="0" anchor="ctr"/>
      <a:lstStyle>
        <a:defPPr algn="ctr">
          <a:defRPr sz="1500" dirty="0" err="1">
            <a:cs typeface="Arial"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1500" dirty="0" err="1">
            <a:cs typeface="Arial" panose="020B0604020202020204" pitchFamily="34" charset="0"/>
          </a:defRPr>
        </a:defPPr>
      </a:lstStyle>
    </a:txDef>
  </a:objectDefaults>
  <a:extraClrSchemeLst/>
  <a:extLst>
    <a:ext uri="{05A4C25C-085E-4340-85A3-A5531E510DB2}">
      <thm15:themeFamily xmlns:thm15="http://schemas.microsoft.com/office/thememl/2012/main" name="Region Stockholm - Blå.potx" id="{4DE30278-2325-4BCC-BF6A-5B972F049B3D}" vid="{16802030-FEAE-454C-8F0B-71A8BBC83F0F}"/>
    </a:ext>
  </a:extLst>
</a:theme>
</file>

<file path=ppt/theme/theme2.xml><?xml version="1.0" encoding="utf-8"?>
<a:theme xmlns:a="http://schemas.openxmlformats.org/drawingml/2006/main" name="1_Standardformgivning">
  <a:themeElements>
    <a:clrScheme name="SLL">
      <a:dk1>
        <a:srgbClr val="000000"/>
      </a:dk1>
      <a:lt1>
        <a:srgbClr val="FFFFFF"/>
      </a:lt1>
      <a:dk2>
        <a:srgbClr val="406618"/>
      </a:dk2>
      <a:lt2>
        <a:srgbClr val="78BE00"/>
      </a:lt2>
      <a:accent1>
        <a:srgbClr val="002D5A"/>
      </a:accent1>
      <a:accent2>
        <a:srgbClr val="00AEEF"/>
      </a:accent2>
      <a:accent3>
        <a:srgbClr val="9A0932"/>
      </a:accent3>
      <a:accent4>
        <a:srgbClr val="E1056D"/>
      </a:accent4>
      <a:accent5>
        <a:srgbClr val="EB9100"/>
      </a:accent5>
      <a:accent6>
        <a:srgbClr val="FFD400"/>
      </a:accent6>
      <a:hlink>
        <a:srgbClr val="034EA2"/>
      </a:hlink>
      <a:folHlink>
        <a:srgbClr val="034EA2"/>
      </a:folHlink>
    </a:clrScheme>
    <a:fontScheme name="Standardformgivning">
      <a:majorFont>
        <a:latin typeface="Verdana"/>
        <a:ea typeface="Geneva"/>
        <a:cs typeface=""/>
      </a:majorFont>
      <a:minorFont>
        <a:latin typeface="Verdana"/>
        <a:ea typeface="Geneva"/>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rgbClr val="003468"/>
          </a:solidFill>
          <a:prstDash val="solid"/>
          <a:round/>
          <a:headEnd type="none" w="med" len="med"/>
          <a:tailEnd type="none" w="med" len="med"/>
        </a:ln>
        <a:effectLst/>
      </a:spPr>
      <a:bodyPr vert="horz" wrap="none" lIns="91440" tIns="45720" rIns="91440" bIns="45720" numCol="1" rtlCol="0" anchor="ctr" anchorCtr="0" compatLnSpc="1">
        <a:prstTxWarp prst="textNoShape">
          <a:avLst/>
        </a:prstTxWarp>
        <a:no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sz="2200" b="0" i="0" u="none" strike="noStrike" cap="none" normalizeH="0" baseline="0" smtClean="0">
            <a:ln>
              <a:noFill/>
            </a:ln>
            <a:solidFill>
              <a:schemeClr val="bg1"/>
            </a:solidFill>
            <a:effectLst/>
            <a:latin typeface="Verdana" pitchFamily="34" charset="0"/>
            <a:ea typeface="Geneva" pitchFamily="1" charset="-128"/>
          </a:defRPr>
        </a:defPPr>
      </a:lstStyle>
    </a:spDef>
    <a:lnDef>
      <a:spPr bwMode="auto">
        <a:noFill/>
        <a:ln w="9525" cap="flat" cmpd="sng" algn="ctr">
          <a:solidFill>
            <a:schemeClr val="accent1"/>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rtlCol="0">
        <a:noAutofit/>
      </a:bodyPr>
      <a:lstStyle>
        <a:defPPr algn="l">
          <a:defRPr sz="1100" dirty="0" smtClean="0"/>
        </a:defPPr>
      </a:lstStyle>
    </a:txDef>
  </a:objectDefaults>
  <a:extraClrSchemeLst>
    <a:extraClrScheme>
      <a:clrScheme name="Standardformgivning 1">
        <a:dk1>
          <a:srgbClr val="000000"/>
        </a:dk1>
        <a:lt1>
          <a:srgbClr val="FFFFFF"/>
        </a:lt1>
        <a:dk2>
          <a:srgbClr val="000000"/>
        </a:dk2>
        <a:lt2>
          <a:srgbClr val="BAB0B9"/>
        </a:lt2>
        <a:accent1>
          <a:srgbClr val="003468"/>
        </a:accent1>
        <a:accent2>
          <a:srgbClr val="00AEEF"/>
        </a:accent2>
        <a:accent3>
          <a:srgbClr val="FFFFFF"/>
        </a:accent3>
        <a:accent4>
          <a:srgbClr val="000000"/>
        </a:accent4>
        <a:accent5>
          <a:srgbClr val="AAAEB9"/>
        </a:accent5>
        <a:accent6>
          <a:srgbClr val="009DD9"/>
        </a:accent6>
        <a:hlink>
          <a:srgbClr val="B30538"/>
        </a:hlink>
        <a:folHlink>
          <a:srgbClr val="E2001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SLL 16x9 ppt mall_VIT_181212.potx" id="{155DA866-98B1-4288-97A5-1CA9687EEC84}" vid="{C0B46598-2CCD-470A-ABED-D69E18ACF784}"/>
    </a:ext>
  </a:extLst>
</a:theme>
</file>

<file path=ppt/theme/theme3.xml><?xml version="1.0" encoding="utf-8"?>
<a:theme xmlns:a="http://schemas.openxmlformats.org/drawingml/2006/main" name="Standardformgivning">
  <a:themeElements>
    <a:clrScheme name="Standardformgivning 1">
      <a:dk1>
        <a:srgbClr val="000000"/>
      </a:dk1>
      <a:lt1>
        <a:srgbClr val="FFFFFF"/>
      </a:lt1>
      <a:dk2>
        <a:srgbClr val="A79D96"/>
      </a:dk2>
      <a:lt2>
        <a:srgbClr val="E0DED9"/>
      </a:lt2>
      <a:accent1>
        <a:srgbClr val="002D5A"/>
      </a:accent1>
      <a:accent2>
        <a:srgbClr val="00AEEF"/>
      </a:accent2>
      <a:accent3>
        <a:srgbClr val="9A0932"/>
      </a:accent3>
      <a:accent4>
        <a:srgbClr val="FF056D"/>
      </a:accent4>
      <a:accent5>
        <a:srgbClr val="406618"/>
      </a:accent5>
      <a:accent6>
        <a:srgbClr val="78BE00"/>
      </a:accent6>
      <a:hlink>
        <a:srgbClr val="00AEEF"/>
      </a:hlink>
      <a:folHlink>
        <a:srgbClr val="EB9100"/>
      </a:folHlink>
    </a:clrScheme>
    <a:fontScheme name="Standardformgivning">
      <a:majorFont>
        <a:latin typeface="Verdana"/>
        <a:ea typeface="Geneva"/>
        <a:cs typeface=""/>
      </a:majorFont>
      <a:minorFont>
        <a:latin typeface="Verdana"/>
        <a:ea typeface="Geneva"/>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rgbClr val="003468"/>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sv-SE" sz="2200" b="0" i="0" u="none" strike="noStrike" cap="none" normalizeH="0" baseline="0" smtClean="0">
            <a:ln>
              <a:noFill/>
            </a:ln>
            <a:solidFill>
              <a:schemeClr val="tx1"/>
            </a:solidFill>
            <a:effectLst/>
            <a:latin typeface="Verdana" pitchFamily="34" charset="0"/>
            <a:ea typeface="Geneva" pitchFamily="1" charset="-128"/>
          </a:defRPr>
        </a:defPPr>
      </a:lstStyle>
    </a:spDef>
    <a:lnDef>
      <a:spPr bwMode="auto">
        <a:xfrm>
          <a:off x="0" y="0"/>
          <a:ext cx="1" cy="1"/>
        </a:xfrm>
        <a:custGeom>
          <a:avLst/>
          <a:gdLst/>
          <a:ahLst/>
          <a:cxnLst/>
          <a:rect l="0" t="0" r="0" b="0"/>
          <a:pathLst/>
        </a:custGeom>
        <a:noFill/>
        <a:ln w="9525" cap="flat" cmpd="sng" algn="ctr">
          <a:solidFill>
            <a:srgbClr val="003468"/>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sv-SE" sz="2200" b="0" i="0" u="none" strike="noStrike" cap="none" normalizeH="0" baseline="0" smtClean="0">
            <a:ln>
              <a:noFill/>
            </a:ln>
            <a:solidFill>
              <a:schemeClr val="tx1"/>
            </a:solidFill>
            <a:effectLst/>
            <a:latin typeface="Verdana" pitchFamily="34" charset="0"/>
            <a:ea typeface="Geneva" pitchFamily="1" charset="-128"/>
          </a:defRPr>
        </a:defPPr>
      </a:lstStyle>
    </a:lnDef>
  </a:objectDefaults>
  <a:extraClrSchemeLst>
    <a:extraClrScheme>
      <a:clrScheme name="Standardformgivning 1">
        <a:dk1>
          <a:srgbClr val="000000"/>
        </a:dk1>
        <a:lt1>
          <a:srgbClr val="FFFFFF"/>
        </a:lt1>
        <a:dk2>
          <a:srgbClr val="000000"/>
        </a:dk2>
        <a:lt2>
          <a:srgbClr val="BAB0B9"/>
        </a:lt2>
        <a:accent1>
          <a:srgbClr val="003468"/>
        </a:accent1>
        <a:accent2>
          <a:srgbClr val="00AEEF"/>
        </a:accent2>
        <a:accent3>
          <a:srgbClr val="FFFFFF"/>
        </a:accent3>
        <a:accent4>
          <a:srgbClr val="000000"/>
        </a:accent4>
        <a:accent5>
          <a:srgbClr val="AAAEB9"/>
        </a:accent5>
        <a:accent6>
          <a:srgbClr val="009DD9"/>
        </a:accent6>
        <a:hlink>
          <a:srgbClr val="B30538"/>
        </a:hlink>
        <a:folHlink>
          <a:srgbClr val="E2001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H_RLK_vit_Bredbild_SE.potx  -  Sparades senast av användaren" id="{BE705F21-616D-4135-8008-4C95977F7335}" vid="{FAFCC6AC-7F49-4201-B651-D7CA2F2A56E5}"/>
    </a:ext>
  </a:extLst>
</a:theme>
</file>

<file path=ppt/theme/theme4.xml><?xml version="1.0" encoding="utf-8"?>
<a:theme xmlns:a="http://schemas.openxmlformats.org/drawingml/2006/main" name="1_Region Stockholm">
  <a:themeElements>
    <a:clrScheme name="Region Stockholm - Blå">
      <a:dk1>
        <a:sysClr val="windowText" lastClr="000000"/>
      </a:dk1>
      <a:lt1>
        <a:sysClr val="window" lastClr="FFFFFF"/>
      </a:lt1>
      <a:dk2>
        <a:srgbClr val="404040"/>
      </a:dk2>
      <a:lt2>
        <a:srgbClr val="F8F7F6"/>
      </a:lt2>
      <a:accent1>
        <a:srgbClr val="002D5A"/>
      </a:accent1>
      <a:accent2>
        <a:srgbClr val="00538F"/>
      </a:accent2>
      <a:accent3>
        <a:srgbClr val="00AEEF"/>
      </a:accent3>
      <a:accent4>
        <a:srgbClr val="646E72"/>
      </a:accent4>
      <a:accent5>
        <a:srgbClr val="89D4FA"/>
      </a:accent5>
      <a:accent6>
        <a:srgbClr val="E7F3F9"/>
      </a:accent6>
      <a:hlink>
        <a:srgbClr val="00AEEF"/>
      </a:hlink>
      <a:folHlink>
        <a:srgbClr val="00538F"/>
      </a:folHlink>
    </a:clrScheme>
    <a:fontScheme name="Region Stockholm">
      <a:majorFont>
        <a:latin typeface="Aptos"/>
        <a:ea typeface=""/>
        <a:cs typeface=""/>
      </a:majorFont>
      <a:minorFont>
        <a:latin typeface="Apt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bIns="108000" rtlCol="0" anchor="ctr"/>
      <a:lstStyle>
        <a:defPPr algn="ctr">
          <a:defRPr sz="1500" dirty="0" err="1">
            <a:cs typeface="Arial"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1500" dirty="0" err="1">
            <a:cs typeface="Arial" panose="020B0604020202020204" pitchFamily="34" charset="0"/>
          </a:defRPr>
        </a:defPPr>
      </a:lstStyle>
    </a:txDef>
  </a:objectDefaults>
  <a:extraClrSchemeLst/>
  <a:extLst>
    <a:ext uri="{05A4C25C-085E-4340-85A3-A5531E510DB2}">
      <thm15:themeFamily xmlns:thm15="http://schemas.microsoft.com/office/thememl/2012/main" name="Presentation1" id="{000AC58B-7FF5-4EDC-B6E9-4F76E1D422AC}" vid="{391402C4-4AD2-4C81-99F7-D49AC53FC09B}"/>
    </a:ext>
  </a:extLst>
</a:theme>
</file>

<file path=ppt/theme/theme5.xml><?xml version="1.0" encoding="utf-8"?>
<a:theme xmlns:a="http://schemas.openxmlformats.org/drawingml/2006/main" name="Office-tema">
  <a:themeElements>
    <a:clrScheme name="Region Stockholm - Blå">
      <a:dk1>
        <a:sysClr val="windowText" lastClr="000000"/>
      </a:dk1>
      <a:lt1>
        <a:sysClr val="window" lastClr="FFFFFF"/>
      </a:lt1>
      <a:dk2>
        <a:srgbClr val="404040"/>
      </a:dk2>
      <a:lt2>
        <a:srgbClr val="F8F7F6"/>
      </a:lt2>
      <a:accent1>
        <a:srgbClr val="002D5A"/>
      </a:accent1>
      <a:accent2>
        <a:srgbClr val="00538F"/>
      </a:accent2>
      <a:accent3>
        <a:srgbClr val="00AEEF"/>
      </a:accent3>
      <a:accent4>
        <a:srgbClr val="646E72"/>
      </a:accent4>
      <a:accent5>
        <a:srgbClr val="89D4FA"/>
      </a:accent5>
      <a:accent6>
        <a:srgbClr val="E7F3F9"/>
      </a:accent6>
      <a:hlink>
        <a:srgbClr val="00AEEF"/>
      </a:hlink>
      <a:folHlink>
        <a:srgbClr val="00538F"/>
      </a:folHlink>
    </a:clrScheme>
    <a:fontScheme name="Region Stockholm">
      <a:majorFont>
        <a:latin typeface="Aptos"/>
        <a:ea typeface=""/>
        <a:cs typeface=""/>
      </a:majorFont>
      <a:minorFont>
        <a:latin typeface="Apt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tema">
  <a:themeElements>
    <a:clrScheme name="Region Stockholm - Blå">
      <a:dk1>
        <a:sysClr val="windowText" lastClr="000000"/>
      </a:dk1>
      <a:lt1>
        <a:sysClr val="window" lastClr="FFFFFF"/>
      </a:lt1>
      <a:dk2>
        <a:srgbClr val="404040"/>
      </a:dk2>
      <a:lt2>
        <a:srgbClr val="F8F7F6"/>
      </a:lt2>
      <a:accent1>
        <a:srgbClr val="002D5A"/>
      </a:accent1>
      <a:accent2>
        <a:srgbClr val="00538F"/>
      </a:accent2>
      <a:accent3>
        <a:srgbClr val="00AEEF"/>
      </a:accent3>
      <a:accent4>
        <a:srgbClr val="646E72"/>
      </a:accent4>
      <a:accent5>
        <a:srgbClr val="89D4FA"/>
      </a:accent5>
      <a:accent6>
        <a:srgbClr val="E7F3F9"/>
      </a:accent6>
      <a:hlink>
        <a:srgbClr val="00AEEF"/>
      </a:hlink>
      <a:folHlink>
        <a:srgbClr val="00538F"/>
      </a:folHlink>
    </a:clrScheme>
    <a:fontScheme name="Region Stockholm">
      <a:majorFont>
        <a:latin typeface="Aptos"/>
        <a:ea typeface=""/>
        <a:cs typeface=""/>
      </a:majorFont>
      <a:minorFont>
        <a:latin typeface="Apt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779" row="6">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3B931610-F55B-482F-8719-FC5500382874}">
  <we:reference id="33491e4f-5d38-4c24-85cb-c5144f8a0d2f" version="1.0.0.0" store="EXCatalog" storeType="EXCatalog"/>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c694822-03b8-4d67-a35e-5c781e8c1c81">
      <Terms xmlns="http://schemas.microsoft.com/office/infopath/2007/PartnerControls"/>
    </lcf76f155ced4ddcb4097134ff3c332f>
    <TaxCatchAll xmlns="98fdd2c3-d510-4dc5-b804-4f4132b815f8" xsi:nil="true"/>
    <Kommentar xmlns="5c694822-03b8-4d67-a35e-5c781e8c1c81"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60682B5AAC8A184E83C57CAF3FB4A7D0" ma:contentTypeVersion="11" ma:contentTypeDescription="Skapa ett nytt dokument." ma:contentTypeScope="" ma:versionID="5799916815585aefa83f798dbb5c522a">
  <xsd:schema xmlns:xsd="http://www.w3.org/2001/XMLSchema" xmlns:xs="http://www.w3.org/2001/XMLSchema" xmlns:p="http://schemas.microsoft.com/office/2006/metadata/properties" xmlns:ns2="5c694822-03b8-4d67-a35e-5c781e8c1c81" xmlns:ns3="98fdd2c3-d510-4dc5-b804-4f4132b815f8" targetNamespace="http://schemas.microsoft.com/office/2006/metadata/properties" ma:root="true" ma:fieldsID="853b7c78060e0aa950c3ee614ee62f05" ns2:_="" ns3:_="">
    <xsd:import namespace="5c694822-03b8-4d67-a35e-5c781e8c1c81"/>
    <xsd:import namespace="98fdd2c3-d510-4dc5-b804-4f4132b815f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Kommenta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c694822-03b8-4d67-a35e-5c781e8c1c8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Bildmarkeringar" ma:readOnly="false" ma:fieldId="{5cf76f15-5ced-4ddc-b409-7134ff3c332f}" ma:taxonomyMulti="true" ma:sspId="f56b5669-8d4c-4328-81e7-31ab7de9bcba"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Kommentar" ma:index="18" nillable="true" ma:displayName="Kommentar" ma:format="Dropdown" ma:internalName="Kommentar">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8fdd2c3-d510-4dc5-b804-4f4132b815f8"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8df53ca4-20fc-4c39-a084-d5495801e16c}" ma:internalName="TaxCatchAll" ma:showField="CatchAllData" ma:web="98fdd2c3-d510-4dc5-b804-4f4132b815f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CEBAD6A-AFE5-46E0-9A90-AF4AB80FFBEE}">
  <ds:schemaRefs>
    <ds:schemaRef ds:uri="http://schemas.microsoft.com/sharepoint/v3/contenttype/forms"/>
  </ds:schemaRefs>
</ds:datastoreItem>
</file>

<file path=customXml/itemProps2.xml><?xml version="1.0" encoding="utf-8"?>
<ds:datastoreItem xmlns:ds="http://schemas.openxmlformats.org/officeDocument/2006/customXml" ds:itemID="{D4ABDA6A-1F6C-4B42-8544-08E5AE6AC91F}">
  <ds:schemaRefs>
    <ds:schemaRef ds:uri="50cb6986-10ab-4328-ae77-2e38f1744d8e"/>
    <ds:schemaRef ds:uri="5c694822-03b8-4d67-a35e-5c781e8c1c81"/>
    <ds:schemaRef ds:uri="70c99e15-2850-4dd5-98de-3531646f9304"/>
    <ds:schemaRef ds:uri="98fdd2c3-d510-4dc5-b804-4f4132b815f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666D16D9-7414-46B3-8F31-7D4B040BAF8E}">
  <ds:schemaRefs>
    <ds:schemaRef ds:uri="5c694822-03b8-4d67-a35e-5c781e8c1c81"/>
    <ds:schemaRef ds:uri="98fdd2c3-d510-4dc5-b804-4f4132b815f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Region Stockholm</Template>
  <TotalTime>60</TotalTime>
  <Words>651</Words>
  <Application>Microsoft Office PowerPoint</Application>
  <PresentationFormat>Bredbild</PresentationFormat>
  <Paragraphs>32</Paragraphs>
  <Slides>6</Slides>
  <Notes>0</Notes>
  <HiddenSlides>0</HiddenSlides>
  <MMClips>0</MMClips>
  <ScaleCrop>false</ScaleCrop>
  <HeadingPairs>
    <vt:vector size="8" baseType="variant">
      <vt:variant>
        <vt:lpstr>Använt teckensnitt</vt:lpstr>
      </vt:variant>
      <vt:variant>
        <vt:i4>5</vt:i4>
      </vt:variant>
      <vt:variant>
        <vt:lpstr>Tema</vt:lpstr>
      </vt:variant>
      <vt:variant>
        <vt:i4>4</vt:i4>
      </vt:variant>
      <vt:variant>
        <vt:lpstr>Serverprogram för OLE-inbäddning</vt:lpstr>
      </vt:variant>
      <vt:variant>
        <vt:i4>1</vt:i4>
      </vt:variant>
      <vt:variant>
        <vt:lpstr>Bildrubriker</vt:lpstr>
      </vt:variant>
      <vt:variant>
        <vt:i4>6</vt:i4>
      </vt:variant>
    </vt:vector>
  </HeadingPairs>
  <TitlesOfParts>
    <vt:vector size="16" baseType="lpstr">
      <vt:lpstr>Aptos</vt:lpstr>
      <vt:lpstr>Arial</vt:lpstr>
      <vt:lpstr>Calibri</vt:lpstr>
      <vt:lpstr>Verdana</vt:lpstr>
      <vt:lpstr>Wingdings</vt:lpstr>
      <vt:lpstr>Region Stockholm</vt:lpstr>
      <vt:lpstr>1_Standardformgivning</vt:lpstr>
      <vt:lpstr>Standardformgivning</vt:lpstr>
      <vt:lpstr>1_Region Stockholm</vt:lpstr>
      <vt:lpstr>think-cell Slide</vt:lpstr>
      <vt:lpstr>Nytt huvudjournalsystem Chefspaket 1</vt:lpstr>
      <vt:lpstr>Nu är det dags att börja prata om införandet av Cosmic</vt:lpstr>
      <vt:lpstr>Materialet i april 2026</vt:lpstr>
      <vt:lpstr>Snabba fakta: det här behöver alla veta april 2026</vt:lpstr>
      <vt:lpstr>Snabba fakta: det här behöver alla veta april 2026</vt:lpstr>
      <vt:lpstr>Nästa steg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Anna Ekström</dc:creator>
  <cp:lastModifiedBy>Magne Hovland</cp:lastModifiedBy>
  <cp:revision>8</cp:revision>
  <dcterms:created xsi:type="dcterms:W3CDTF">2025-11-19T12:41:41Z</dcterms:created>
  <dcterms:modified xsi:type="dcterms:W3CDTF">2026-05-25T12:10:52Z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0x01010060682B5AAC8A184E83C57CAF3FB4A7D0</vt:lpwstr>
  </property>
  <property fmtid="{D5CDD505-2E9C-101B-9397-08002B2CF9AE}" pid="3" name="Order">
    <vt:r8>32000</vt:r8>
  </property>
  <property fmtid="{D5CDD505-2E9C-101B-9397-08002B2CF9AE}" pid="4" name="MediaServiceImageTags">
    <vt:lpwstr/>
  </property>
  <property fmtid="{D5CDD505-2E9C-101B-9397-08002B2CF9AE}" pid="5" name="NumCols">
    <vt:lpwstr>6</vt:lpwstr>
  </property>
  <property fmtid="{D5CDD505-2E9C-101B-9397-08002B2CF9AE}" pid="6" name="NumRows">
    <vt:lpwstr>12</vt:lpwstr>
  </property>
  <property fmtid="{D5CDD505-2E9C-101B-9397-08002B2CF9AE}" pid="7" name="ColSpacing">
    <vt:lpwstr>1</vt:lpwstr>
  </property>
  <property fmtid="{D5CDD505-2E9C-101B-9397-08002B2CF9AE}" pid="8" name="RowSpacing">
    <vt:lpwstr>0,4</vt:lpwstr>
  </property>
  <property fmtid="{D5CDD505-2E9C-101B-9397-08002B2CF9AE}" pid="9" name="Mall">
    <vt:lpwstr>2</vt:lpwstr>
  </property>
  <property fmtid="{D5CDD505-2E9C-101B-9397-08002B2CF9AE}" pid="10" name="Mleft">
    <vt:lpwstr>2,4</vt:lpwstr>
  </property>
  <property fmtid="{D5CDD505-2E9C-101B-9397-08002B2CF9AE}" pid="11" name="Mright">
    <vt:lpwstr>2,4</vt:lpwstr>
  </property>
  <property fmtid="{D5CDD505-2E9C-101B-9397-08002B2CF9AE}" pid="12" name="Mtop">
    <vt:lpwstr>0,8</vt:lpwstr>
  </property>
  <property fmtid="{D5CDD505-2E9C-101B-9397-08002B2CF9AE}" pid="13" name="Mbot">
    <vt:lpwstr>0,8</vt:lpwstr>
  </property>
  <property fmtid="{D5CDD505-2E9C-101B-9397-08002B2CF9AE}" pid="14" name="MSIP_Label_85b25ceb-2657-4cc3-878c-8bd1333f9786_Enabled">
    <vt:lpwstr>true</vt:lpwstr>
  </property>
  <property fmtid="{D5CDD505-2E9C-101B-9397-08002B2CF9AE}" pid="15" name="MSIP_Label_85b25ceb-2657-4cc3-878c-8bd1333f9786_SetDate">
    <vt:lpwstr>2026-05-07T04:29:58Z</vt:lpwstr>
  </property>
  <property fmtid="{D5CDD505-2E9C-101B-9397-08002B2CF9AE}" pid="16" name="MSIP_Label_85b25ceb-2657-4cc3-878c-8bd1333f9786_Method">
    <vt:lpwstr>Standard</vt:lpwstr>
  </property>
  <property fmtid="{D5CDD505-2E9C-101B-9397-08002B2CF9AE}" pid="17" name="MSIP_Label_85b25ceb-2657-4cc3-878c-8bd1333f9786_Name">
    <vt:lpwstr>Intern</vt:lpwstr>
  </property>
  <property fmtid="{D5CDD505-2E9C-101B-9397-08002B2CF9AE}" pid="18" name="MSIP_Label_85b25ceb-2657-4cc3-878c-8bd1333f9786_SiteId">
    <vt:lpwstr>8a364404-860a-4168-908e-97aebb78c874</vt:lpwstr>
  </property>
  <property fmtid="{D5CDD505-2E9C-101B-9397-08002B2CF9AE}" pid="19" name="MSIP_Label_85b25ceb-2657-4cc3-878c-8bd1333f9786_ActionId">
    <vt:lpwstr>ca56899b-175f-47d7-b284-5f5abfb7d16e</vt:lpwstr>
  </property>
  <property fmtid="{D5CDD505-2E9C-101B-9397-08002B2CF9AE}" pid="20" name="MSIP_Label_85b25ceb-2657-4cc3-878c-8bd1333f9786_ContentBits">
    <vt:lpwstr>0</vt:lpwstr>
  </property>
  <property fmtid="{D5CDD505-2E9C-101B-9397-08002B2CF9AE}" pid="21" name="MSIP_Label_85b25ceb-2657-4cc3-878c-8bd1333f9786_Tag">
    <vt:lpwstr>10, 3, 0, 1</vt:lpwstr>
  </property>
</Properties>
</file>